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9" r:id="rId1"/>
  </p:sldMasterIdLst>
  <p:notesMasterIdLst>
    <p:notesMasterId r:id="rId19"/>
  </p:notesMasterIdLst>
  <p:sldIdLst>
    <p:sldId id="260" r:id="rId2"/>
    <p:sldId id="261" r:id="rId3"/>
    <p:sldId id="268" r:id="rId4"/>
    <p:sldId id="280" r:id="rId5"/>
    <p:sldId id="281" r:id="rId6"/>
    <p:sldId id="282" r:id="rId7"/>
    <p:sldId id="272" r:id="rId8"/>
    <p:sldId id="283" r:id="rId9"/>
    <p:sldId id="284" r:id="rId10"/>
    <p:sldId id="285" r:id="rId11"/>
    <p:sldId id="274" r:id="rId12"/>
    <p:sldId id="288" r:id="rId13"/>
    <p:sldId id="286" r:id="rId14"/>
    <p:sldId id="287" r:id="rId15"/>
    <p:sldId id="279" r:id="rId16"/>
    <p:sldId id="289" r:id="rId17"/>
    <p:sldId id="290" r:id="rId18"/>
  </p:sldIdLst>
  <p:sldSz cx="9144000" cy="5143500" type="screen16x9"/>
  <p:notesSz cx="6858000" cy="9144000"/>
  <p:embeddedFontLst>
    <p:embeddedFont>
      <p:font typeface="DM Sans" pitchFamily="2" charset="0"/>
      <p:regular r:id="rId20"/>
      <p:bold r:id="rId21"/>
      <p:italic r:id="rId22"/>
      <p:boldItalic r:id="rId23"/>
    </p:embeddedFont>
    <p:embeddedFont>
      <p:font typeface="Oswald" pitchFamily="2" charset="0"/>
      <p:regular r:id="rId24"/>
      <p:bold r:id="rId25"/>
    </p:embeddedFont>
    <p:embeddedFont>
      <p:font typeface="Playfair Display" pitchFamily="2" charset="0"/>
      <p:regular r:id="rId26"/>
      <p:bold r:id="rId27"/>
      <p:italic r:id="rId28"/>
      <p:boldItalic r:id="rId29"/>
    </p:embeddedFont>
    <p:embeddedFont>
      <p:font typeface="Playfair Display Medium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F43AA6-98FC-4E3F-BC6B-6B3F99C06D4C}" v="25" dt="2023-11-14T12:17:03.181"/>
  </p1510:revLst>
</p1510:revInfo>
</file>

<file path=ppt/tableStyles.xml><?xml version="1.0" encoding="utf-8"?>
<a:tblStyleLst xmlns:a="http://schemas.openxmlformats.org/drawingml/2006/main" def="{11CEFC70-F809-47D2-84C5-2826B0D66B0A}">
  <a:tblStyle styleId="{11CEFC70-F809-47D2-84C5-2826B0D66B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9" autoAdjust="0"/>
    <p:restoredTop sz="94610" autoAdjust="0"/>
  </p:normalViewPr>
  <p:slideViewPr>
    <p:cSldViewPr snapToGrid="0">
      <p:cViewPr varScale="1">
        <p:scale>
          <a:sx n="100" d="100"/>
          <a:sy n="100" d="100"/>
        </p:scale>
        <p:origin x="99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g228bed9a0ba_0_7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6" name="Google Shape;4066;g228bed9a0ba_0_7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Google Shape;4072;g228bed9a0ba_0_7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3" name="Google Shape;4073;g228bed9a0ba_0_7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0" name="Google Shape;4940;g228bed9a0ba_0_8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1" name="Google Shape;4941;g228bed9a0ba_0_8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" name="Google Shape;4997;g228bed9a0ba_0_8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8" name="Google Shape;4998;g228bed9a0ba_0_8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" name="Google Shape;5027;g228bed9a0ba_0_8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8" name="Google Shape;5028;g228bed9a0ba_0_8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These are just some examples of our work … there are more and we will be working on a catalogue of past projects and service offerings.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3" name="Google Shape;5133;g228bed9a0ba_0_8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4" name="Google Shape;5134;g228bed9a0ba_0_8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A - title">
  <p:cSld name="CUSTOM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1600" y="731378"/>
            <a:ext cx="1485876" cy="2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layfair Display"/>
              <a:buNone/>
              <a:defRPr sz="35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16" name="Google Shape;16;p2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0" name="Google Shape;20;p2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L - case study">
  <p:cSld name="CUSTOM_6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3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18" name="Google Shape;118;p13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3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M - team">
  <p:cSld name="CUSTOM_8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39" name="Google Shape;139;p14"/>
          <p:cNvGrpSpPr/>
          <p:nvPr/>
        </p:nvGrpSpPr>
        <p:grpSpPr>
          <a:xfrm>
            <a:off x="-39825" y="2247692"/>
            <a:ext cx="9223657" cy="2948798"/>
            <a:chOff x="-47782" y="926927"/>
            <a:chExt cx="9223657" cy="2895805"/>
          </a:xfrm>
        </p:grpSpPr>
        <p:sp>
          <p:nvSpPr>
            <p:cNvPr id="140" name="Google Shape;140;p1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" name="Google Shape;14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4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4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4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14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1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9" name="Google Shape;149;p14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59" name="Google Shape;1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N - blank colour">
  <p:cSld name="CUSTOM_15">
    <p:bg>
      <p:bgPr>
        <a:solidFill>
          <a:schemeClr val="accen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2" name="Google Shape;162;p15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63" name="Google Shape;1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O - Thank you">
  <p:cSld name="CUSTOM_11">
    <p:bg>
      <p:bgPr>
        <a:solidFill>
          <a:schemeClr val="accen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6" name="Google Shape;16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23723" y="2981838"/>
            <a:ext cx="1896549" cy="3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16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169" name="Google Shape;169;p16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172" name="Google Shape;172;p16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6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191" name="Google Shape;191;p16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6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215" name="Google Shape;215;p16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16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283" name="Google Shape;283;p16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16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303" name="Google Shape;303;p16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16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323" name="Google Shape;323;p16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P - contact">
  <p:cSld name="CUSTOM_10">
    <p:bg>
      <p:bgPr>
        <a:solidFill>
          <a:schemeClr val="accen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17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50" name="Google Shape;350;p17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17"/>
          <p:cNvSpPr txBox="1">
            <a:spLocks noGrp="1"/>
          </p:cNvSpPr>
          <p:nvPr>
            <p:ph type="subTitle" idx="1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fair Display Medium"/>
              <a:buNone/>
              <a:defRPr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17"/>
          <p:cNvSpPr txBox="1">
            <a:spLocks noGrp="1"/>
          </p:cNvSpPr>
          <p:nvPr>
            <p:ph type="body" idx="2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54" name="Google Shape;354;p17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5" name="Google Shape;355;p17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7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7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7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7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7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7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7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7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9" name="Google Shape;72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17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31" name="Google Shape;731;p17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32" name="Google Shape;732;p17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733" name="Google Shape;733;p17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734" name="Google Shape;734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17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741" name="Google Shape;741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17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7" name="Google Shape;747;p17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748" name="Google Shape;74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17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761" name="Google Shape;76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" name="Google Shape;767;p17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74" name="Google Shape;774;p17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775" name="Google Shape;775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17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782" name="Google Shape;782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17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788" name="Google Shape;78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7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801" name="Google Shape;80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A - title">
  <p:cSld name="CUSTOM_14">
    <p:bg>
      <p:bgPr>
        <a:solidFill>
          <a:schemeClr val="accent3"/>
        </a:solidFill>
        <a:effectLst/>
      </p:bgPr>
    </p:bg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09" name="Google Shape;809;p18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0" name="Google Shape;810;p18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1" name="Google Shape;811;p18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812" name="Google Shape;81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3" name="Google Shape;813;p18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814" name="Google Shape;814;p18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18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818" name="Google Shape;818;p1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B - contents">
  <p:cSld name="CUSTOM_1_1">
    <p:bg>
      <p:bgPr>
        <a:solidFill>
          <a:schemeClr val="accent3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9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822" name="Google Shape;822;p1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9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" name="Google Shape;824;p19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5" name="Google Shape;825;p1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26" name="Google Shape;82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" name="Google Shape;827;p19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828" name="Google Shape;828;p19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9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9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C - Section title (add image)">
  <p:cSld name="CUSTOM_9_1_1"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3" name="Google Shape;833;p20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834" name="Google Shape;834;p2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0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" name="Google Shape;836;p2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37" name="Google Shape;837;p20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39654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E - content and image">
  <p:cSld name="CUSTOM_2_2_1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2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" name="Google Shape;852;p22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853" name="Google Shape;853;p22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" name="Google Shape;855;p22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6" name="Google Shape;856;p22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57" name="Google Shape;857;p2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8" name="Google Shape;858;p22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860" name="Google Shape;86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G - content plain">
  <p:cSld name="CUSTOM_13_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4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2" name="Google Shape;872;p24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3" name="Google Shape;873;p24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4" name="Google Shape;874;p2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75" name="Google Shape;87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B - contents">
  <p:cSld name="CUSTOM_1">
    <p:bg>
      <p:bgPr>
        <a:solidFill>
          <a:schemeClr val="accen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24" name="Google Shape;24;p3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8" name="Google Shape;28;p3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29" name="Google Shape;29;p3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Google Shape;3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K - quote">
  <p:cSld name="CUSTOM_5_1_1">
    <p:bg>
      <p:bgPr>
        <a:solidFill>
          <a:schemeClr val="accent3"/>
        </a:solidFill>
        <a:effectLst/>
      </p:bgPr>
    </p:bg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8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909" name="Google Shape;909;p28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910" name="Google Shape;910;p28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L - case study">
  <p:cSld name="CUSTOM_6_1_1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29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916" name="Google Shape;916;p29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29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0" name="Google Shape;920;p29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1" name="Google Shape;921;p29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2" name="Google Shape;922;p29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3" name="Google Shape;923;p29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24" name="Google Shape;924;p29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5" name="Google Shape;925;p29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6" name="Google Shape;926;p29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9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29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29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0" name="Google Shape;930;p29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1" name="Google Shape;931;p29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2" name="Google Shape;932;p29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3" name="Google Shape;933;p2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934" name="Google Shape;93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M - team">
  <p:cSld name="CUSTOM_8_1"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0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37" name="Google Shape;937;p30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938" name="Google Shape;938;p3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40" name="Google Shape;94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941" name="Google Shape;941;p30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2" name="Google Shape;942;p30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3" name="Google Shape;943;p30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4" name="Google Shape;944;p30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5" name="Google Shape;945;p30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6" name="Google Shape;946;p3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47" name="Google Shape;947;p30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8" name="Google Shape;948;p30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9" name="Google Shape;949;p30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0" name="Google Shape;950;p30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1" name="Google Shape;951;p30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2" name="Google Shape;952;p30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3" name="Google Shape;953;p30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4" name="Google Shape;954;p30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5" name="Google Shape;955;p30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6" name="Google Shape;956;p30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957" name="Google Shape;9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N - blank colour">
  <p:cSld name="CUSTOM_15_1">
    <p:bg>
      <p:bgPr>
        <a:solidFill>
          <a:schemeClr val="accent3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60" name="Google Shape;960;p31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961" name="Google Shape;96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A - title">
  <p:cSld name="CUSTOM_14_1">
    <p:bg>
      <p:bgPr>
        <a:solidFill>
          <a:schemeClr val="accent4"/>
        </a:solidFill>
        <a:effectLst/>
      </p:bgPr>
    </p:bg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3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07" name="Google Shape;1607;p34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08" name="Google Shape;1608;p34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09" name="Google Shape;1609;p34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610" name="Google Shape;161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1" name="Google Shape;1611;p34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1612" name="Google Shape;1612;p34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4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" name="Google Shape;1614;p34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1615" name="Google Shape;1615;p34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4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4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8" name="Google Shape;1618;p34"/>
          <p:cNvSpPr/>
          <p:nvPr/>
        </p:nvSpPr>
        <p:spPr>
          <a:xfrm>
            <a:off x="485027" y="1554351"/>
            <a:ext cx="270684" cy="254224"/>
          </a:xfrm>
          <a:custGeom>
            <a:avLst/>
            <a:gdLst/>
            <a:ahLst/>
            <a:cxnLst/>
            <a:rect l="l" t="t" r="r" b="b"/>
            <a:pathLst>
              <a:path w="217854" h="204607" extrusionOk="0">
                <a:moveTo>
                  <a:pt x="64958" y="11839"/>
                </a:moveTo>
                <a:cubicBezTo>
                  <a:pt x="73831" y="15593"/>
                  <a:pt x="80885" y="20940"/>
                  <a:pt x="85776" y="28562"/>
                </a:cubicBezTo>
                <a:cubicBezTo>
                  <a:pt x="98063" y="48015"/>
                  <a:pt x="102044" y="69289"/>
                  <a:pt x="99087" y="91927"/>
                </a:cubicBezTo>
                <a:cubicBezTo>
                  <a:pt x="98404" y="96819"/>
                  <a:pt x="97266" y="101597"/>
                  <a:pt x="96584" y="106489"/>
                </a:cubicBezTo>
                <a:cubicBezTo>
                  <a:pt x="96129" y="109447"/>
                  <a:pt x="96356" y="112291"/>
                  <a:pt x="99428" y="114339"/>
                </a:cubicBezTo>
                <a:cubicBezTo>
                  <a:pt x="100816" y="115193"/>
                  <a:pt x="102028" y="115696"/>
                  <a:pt x="103195" y="115696"/>
                </a:cubicBezTo>
                <a:cubicBezTo>
                  <a:pt x="104514" y="115696"/>
                  <a:pt x="105775" y="115052"/>
                  <a:pt x="107164" y="113542"/>
                </a:cubicBezTo>
                <a:cubicBezTo>
                  <a:pt x="121640" y="97467"/>
                  <a:pt x="139168" y="90891"/>
                  <a:pt x="158610" y="90891"/>
                </a:cubicBezTo>
                <a:cubicBezTo>
                  <a:pt x="164071" y="90891"/>
                  <a:pt x="169683" y="91409"/>
                  <a:pt x="175421" y="92382"/>
                </a:cubicBezTo>
                <a:cubicBezTo>
                  <a:pt x="185318" y="93975"/>
                  <a:pt x="195102" y="96592"/>
                  <a:pt x="203975" y="101825"/>
                </a:cubicBezTo>
                <a:cubicBezTo>
                  <a:pt x="198742" y="107740"/>
                  <a:pt x="193736" y="113656"/>
                  <a:pt x="188617" y="119458"/>
                </a:cubicBezTo>
                <a:cubicBezTo>
                  <a:pt x="176558" y="132996"/>
                  <a:pt x="161428" y="142210"/>
                  <a:pt x="144250" y="147330"/>
                </a:cubicBezTo>
                <a:cubicBezTo>
                  <a:pt x="139459" y="148767"/>
                  <a:pt x="134276" y="148915"/>
                  <a:pt x="129055" y="148915"/>
                </a:cubicBezTo>
                <a:cubicBezTo>
                  <a:pt x="127697" y="148915"/>
                  <a:pt x="126338" y="148905"/>
                  <a:pt x="124981" y="148905"/>
                </a:cubicBezTo>
                <a:cubicBezTo>
                  <a:pt x="124121" y="148905"/>
                  <a:pt x="123263" y="148909"/>
                  <a:pt x="122408" y="148922"/>
                </a:cubicBezTo>
                <a:cubicBezTo>
                  <a:pt x="122174" y="148922"/>
                  <a:pt x="121945" y="148922"/>
                  <a:pt x="121719" y="148922"/>
                </a:cubicBezTo>
                <a:cubicBezTo>
                  <a:pt x="109204" y="148922"/>
                  <a:pt x="109030" y="149032"/>
                  <a:pt x="111600" y="161436"/>
                </a:cubicBezTo>
                <a:cubicBezTo>
                  <a:pt x="113762" y="172471"/>
                  <a:pt x="110349" y="182141"/>
                  <a:pt x="103637" y="190332"/>
                </a:cubicBezTo>
                <a:cubicBezTo>
                  <a:pt x="100123" y="194678"/>
                  <a:pt x="94955" y="197371"/>
                  <a:pt x="89295" y="197371"/>
                </a:cubicBezTo>
                <a:cubicBezTo>
                  <a:pt x="87992" y="197371"/>
                  <a:pt x="86663" y="197228"/>
                  <a:pt x="85321" y="196930"/>
                </a:cubicBezTo>
                <a:cubicBezTo>
                  <a:pt x="78609" y="195337"/>
                  <a:pt x="74287" y="190673"/>
                  <a:pt x="72808" y="183392"/>
                </a:cubicBezTo>
                <a:cubicBezTo>
                  <a:pt x="70646" y="173381"/>
                  <a:pt x="69850" y="163598"/>
                  <a:pt x="72580" y="153473"/>
                </a:cubicBezTo>
                <a:cubicBezTo>
                  <a:pt x="73490" y="149946"/>
                  <a:pt x="75424" y="145623"/>
                  <a:pt x="71784" y="142893"/>
                </a:cubicBezTo>
                <a:cubicBezTo>
                  <a:pt x="70819" y="142133"/>
                  <a:pt x="69892" y="141831"/>
                  <a:pt x="68991" y="141831"/>
                </a:cubicBezTo>
                <a:cubicBezTo>
                  <a:pt x="66385" y="141831"/>
                  <a:pt x="63997" y="144355"/>
                  <a:pt x="61545" y="145623"/>
                </a:cubicBezTo>
                <a:cubicBezTo>
                  <a:pt x="53614" y="149520"/>
                  <a:pt x="45559" y="151938"/>
                  <a:pt x="37332" y="151938"/>
                </a:cubicBezTo>
                <a:cubicBezTo>
                  <a:pt x="31871" y="151938"/>
                  <a:pt x="26333" y="150873"/>
                  <a:pt x="20705" y="148467"/>
                </a:cubicBezTo>
                <a:cubicBezTo>
                  <a:pt x="14448" y="145851"/>
                  <a:pt x="10466" y="139252"/>
                  <a:pt x="11945" y="132768"/>
                </a:cubicBezTo>
                <a:cubicBezTo>
                  <a:pt x="13538" y="125146"/>
                  <a:pt x="17633" y="119003"/>
                  <a:pt x="24800" y="115817"/>
                </a:cubicBezTo>
                <a:cubicBezTo>
                  <a:pt x="30796" y="113211"/>
                  <a:pt x="36991" y="111400"/>
                  <a:pt x="43435" y="111400"/>
                </a:cubicBezTo>
                <a:cubicBezTo>
                  <a:pt x="45428" y="111400"/>
                  <a:pt x="47444" y="111573"/>
                  <a:pt x="49486" y="111950"/>
                </a:cubicBezTo>
                <a:cubicBezTo>
                  <a:pt x="53923" y="112632"/>
                  <a:pt x="58474" y="113087"/>
                  <a:pt x="63024" y="113656"/>
                </a:cubicBezTo>
                <a:cubicBezTo>
                  <a:pt x="63593" y="113087"/>
                  <a:pt x="64048" y="112405"/>
                  <a:pt x="64617" y="111836"/>
                </a:cubicBezTo>
                <a:cubicBezTo>
                  <a:pt x="63934" y="110016"/>
                  <a:pt x="63707" y="107627"/>
                  <a:pt x="62455" y="106375"/>
                </a:cubicBezTo>
                <a:cubicBezTo>
                  <a:pt x="51989" y="95909"/>
                  <a:pt x="50852" y="82826"/>
                  <a:pt x="51420" y="69289"/>
                </a:cubicBezTo>
                <a:cubicBezTo>
                  <a:pt x="52217" y="49380"/>
                  <a:pt x="58929" y="31065"/>
                  <a:pt x="64958" y="11839"/>
                </a:cubicBezTo>
                <a:close/>
                <a:moveTo>
                  <a:pt x="61348" y="1"/>
                </a:moveTo>
                <a:cubicBezTo>
                  <a:pt x="59781" y="1"/>
                  <a:pt x="58876" y="1586"/>
                  <a:pt x="58132" y="4899"/>
                </a:cubicBezTo>
                <a:cubicBezTo>
                  <a:pt x="56426" y="12521"/>
                  <a:pt x="54264" y="20143"/>
                  <a:pt x="52444" y="27766"/>
                </a:cubicBezTo>
                <a:cubicBezTo>
                  <a:pt x="49714" y="39938"/>
                  <a:pt x="46642" y="52111"/>
                  <a:pt x="44708" y="64397"/>
                </a:cubicBezTo>
                <a:cubicBezTo>
                  <a:pt x="42888" y="75887"/>
                  <a:pt x="44026" y="87263"/>
                  <a:pt x="48235" y="98184"/>
                </a:cubicBezTo>
                <a:cubicBezTo>
                  <a:pt x="49031" y="100118"/>
                  <a:pt x="49714" y="102166"/>
                  <a:pt x="50624" y="104555"/>
                </a:cubicBezTo>
                <a:cubicBezTo>
                  <a:pt x="48414" y="104555"/>
                  <a:pt x="46389" y="104481"/>
                  <a:pt x="44466" y="104481"/>
                </a:cubicBezTo>
                <a:cubicBezTo>
                  <a:pt x="43023" y="104481"/>
                  <a:pt x="41637" y="104523"/>
                  <a:pt x="40272" y="104669"/>
                </a:cubicBezTo>
                <a:cubicBezTo>
                  <a:pt x="27644" y="105920"/>
                  <a:pt x="16154" y="109333"/>
                  <a:pt x="8874" y="120937"/>
                </a:cubicBezTo>
                <a:cubicBezTo>
                  <a:pt x="0" y="135157"/>
                  <a:pt x="4551" y="149036"/>
                  <a:pt x="19908" y="155520"/>
                </a:cubicBezTo>
                <a:cubicBezTo>
                  <a:pt x="25773" y="158019"/>
                  <a:pt x="31613" y="159169"/>
                  <a:pt x="37438" y="159169"/>
                </a:cubicBezTo>
                <a:cubicBezTo>
                  <a:pt x="43816" y="159169"/>
                  <a:pt x="50178" y="157790"/>
                  <a:pt x="56540" y="155293"/>
                </a:cubicBezTo>
                <a:cubicBezTo>
                  <a:pt x="59156" y="154269"/>
                  <a:pt x="61773" y="153131"/>
                  <a:pt x="64503" y="152108"/>
                </a:cubicBezTo>
                <a:cubicBezTo>
                  <a:pt x="64844" y="152904"/>
                  <a:pt x="65072" y="153245"/>
                  <a:pt x="64958" y="153473"/>
                </a:cubicBezTo>
                <a:cubicBezTo>
                  <a:pt x="64844" y="154838"/>
                  <a:pt x="64617" y="156089"/>
                  <a:pt x="64389" y="157454"/>
                </a:cubicBezTo>
                <a:cubicBezTo>
                  <a:pt x="62910" y="168148"/>
                  <a:pt x="63138" y="178728"/>
                  <a:pt x="67461" y="188739"/>
                </a:cubicBezTo>
                <a:cubicBezTo>
                  <a:pt x="71699" y="198874"/>
                  <a:pt x="79072" y="204606"/>
                  <a:pt x="87644" y="204606"/>
                </a:cubicBezTo>
                <a:cubicBezTo>
                  <a:pt x="89656" y="204606"/>
                  <a:pt x="91734" y="204291"/>
                  <a:pt x="93854" y="203642"/>
                </a:cubicBezTo>
                <a:cubicBezTo>
                  <a:pt x="98859" y="202163"/>
                  <a:pt x="103978" y="199319"/>
                  <a:pt x="107846" y="195792"/>
                </a:cubicBezTo>
                <a:cubicBezTo>
                  <a:pt x="116606" y="187715"/>
                  <a:pt x="118540" y="176680"/>
                  <a:pt x="118426" y="165304"/>
                </a:cubicBezTo>
                <a:cubicBezTo>
                  <a:pt x="118426" y="162346"/>
                  <a:pt x="117971" y="159502"/>
                  <a:pt x="117630" y="155634"/>
                </a:cubicBezTo>
                <a:lnTo>
                  <a:pt x="117630" y="155634"/>
                </a:lnTo>
                <a:cubicBezTo>
                  <a:pt x="120776" y="156048"/>
                  <a:pt x="123849" y="156243"/>
                  <a:pt x="126859" y="156243"/>
                </a:cubicBezTo>
                <a:cubicBezTo>
                  <a:pt x="138760" y="156243"/>
                  <a:pt x="149691" y="153189"/>
                  <a:pt x="160404" y="148467"/>
                </a:cubicBezTo>
                <a:cubicBezTo>
                  <a:pt x="175307" y="141983"/>
                  <a:pt x="187821" y="132654"/>
                  <a:pt x="197377" y="119799"/>
                </a:cubicBezTo>
                <a:cubicBezTo>
                  <a:pt x="202155" y="113428"/>
                  <a:pt x="207502" y="108537"/>
                  <a:pt x="214327" y="104783"/>
                </a:cubicBezTo>
                <a:cubicBezTo>
                  <a:pt x="215806" y="103986"/>
                  <a:pt x="216716" y="102394"/>
                  <a:pt x="217854" y="101142"/>
                </a:cubicBezTo>
                <a:cubicBezTo>
                  <a:pt x="216603" y="100005"/>
                  <a:pt x="215465" y="98298"/>
                  <a:pt x="213986" y="97616"/>
                </a:cubicBezTo>
                <a:cubicBezTo>
                  <a:pt x="209436" y="95568"/>
                  <a:pt x="204885" y="93975"/>
                  <a:pt x="200335" y="92155"/>
                </a:cubicBezTo>
                <a:cubicBezTo>
                  <a:pt x="187007" y="86750"/>
                  <a:pt x="173645" y="83600"/>
                  <a:pt x="160233" y="83600"/>
                </a:cubicBezTo>
                <a:cubicBezTo>
                  <a:pt x="148803" y="83600"/>
                  <a:pt x="137336" y="85888"/>
                  <a:pt x="125821" y="91017"/>
                </a:cubicBezTo>
                <a:cubicBezTo>
                  <a:pt x="124114" y="91700"/>
                  <a:pt x="122294" y="92041"/>
                  <a:pt x="120474" y="92610"/>
                </a:cubicBezTo>
                <a:cubicBezTo>
                  <a:pt x="120246" y="92041"/>
                  <a:pt x="119905" y="91472"/>
                  <a:pt x="119677" y="90904"/>
                </a:cubicBezTo>
                <a:cubicBezTo>
                  <a:pt x="126617" y="85898"/>
                  <a:pt x="133329" y="80324"/>
                  <a:pt x="140837" y="76001"/>
                </a:cubicBezTo>
                <a:cubicBezTo>
                  <a:pt x="156195" y="67013"/>
                  <a:pt x="173146" y="63259"/>
                  <a:pt x="190779" y="62918"/>
                </a:cubicBezTo>
                <a:cubicBezTo>
                  <a:pt x="193509" y="62804"/>
                  <a:pt x="196239" y="62691"/>
                  <a:pt x="198969" y="62349"/>
                </a:cubicBezTo>
                <a:cubicBezTo>
                  <a:pt x="199766" y="62235"/>
                  <a:pt x="201017" y="60870"/>
                  <a:pt x="200903" y="60302"/>
                </a:cubicBezTo>
                <a:cubicBezTo>
                  <a:pt x="200790" y="59164"/>
                  <a:pt x="199880" y="58026"/>
                  <a:pt x="198969" y="57344"/>
                </a:cubicBezTo>
                <a:cubicBezTo>
                  <a:pt x="198173" y="56775"/>
                  <a:pt x="196808" y="56775"/>
                  <a:pt x="195784" y="56775"/>
                </a:cubicBezTo>
                <a:cubicBezTo>
                  <a:pt x="194929" y="56763"/>
                  <a:pt x="194076" y="56757"/>
                  <a:pt x="193224" y="56757"/>
                </a:cubicBezTo>
                <a:cubicBezTo>
                  <a:pt x="169143" y="56757"/>
                  <a:pt x="146391" y="61513"/>
                  <a:pt x="126503" y="76456"/>
                </a:cubicBezTo>
                <a:cubicBezTo>
                  <a:pt x="124455" y="78048"/>
                  <a:pt x="122294" y="79527"/>
                  <a:pt x="118881" y="82030"/>
                </a:cubicBezTo>
                <a:cubicBezTo>
                  <a:pt x="119905" y="78731"/>
                  <a:pt x="120474" y="77025"/>
                  <a:pt x="120929" y="75204"/>
                </a:cubicBezTo>
                <a:cubicBezTo>
                  <a:pt x="123432" y="66331"/>
                  <a:pt x="126844" y="57571"/>
                  <a:pt x="128096" y="48584"/>
                </a:cubicBezTo>
                <a:cubicBezTo>
                  <a:pt x="129461" y="39483"/>
                  <a:pt x="128892" y="30155"/>
                  <a:pt x="128551" y="20940"/>
                </a:cubicBezTo>
                <a:cubicBezTo>
                  <a:pt x="128445" y="18175"/>
                  <a:pt x="127941" y="13821"/>
                  <a:pt x="124346" y="13821"/>
                </a:cubicBezTo>
                <a:cubicBezTo>
                  <a:pt x="124094" y="13821"/>
                  <a:pt x="123828" y="13842"/>
                  <a:pt x="123545" y="13887"/>
                </a:cubicBezTo>
                <a:cubicBezTo>
                  <a:pt x="118654" y="14569"/>
                  <a:pt x="121270" y="18892"/>
                  <a:pt x="121384" y="21850"/>
                </a:cubicBezTo>
                <a:cubicBezTo>
                  <a:pt x="121611" y="26514"/>
                  <a:pt x="122522" y="31065"/>
                  <a:pt x="122408" y="35729"/>
                </a:cubicBezTo>
                <a:cubicBezTo>
                  <a:pt x="122180" y="50632"/>
                  <a:pt x="117402" y="64511"/>
                  <a:pt x="112624" y="78390"/>
                </a:cubicBezTo>
                <a:cubicBezTo>
                  <a:pt x="111828" y="80892"/>
                  <a:pt x="110235" y="83054"/>
                  <a:pt x="109098" y="85443"/>
                </a:cubicBezTo>
                <a:cubicBezTo>
                  <a:pt x="108529" y="85215"/>
                  <a:pt x="107960" y="85102"/>
                  <a:pt x="107505" y="84874"/>
                </a:cubicBezTo>
                <a:cubicBezTo>
                  <a:pt x="107505" y="83054"/>
                  <a:pt x="107505" y="81120"/>
                  <a:pt x="107505" y="79300"/>
                </a:cubicBezTo>
                <a:cubicBezTo>
                  <a:pt x="106709" y="61325"/>
                  <a:pt x="103637" y="44034"/>
                  <a:pt x="94081" y="28562"/>
                </a:cubicBezTo>
                <a:cubicBezTo>
                  <a:pt x="90782" y="23329"/>
                  <a:pt x="86459" y="18665"/>
                  <a:pt x="81909" y="14455"/>
                </a:cubicBezTo>
                <a:cubicBezTo>
                  <a:pt x="76903" y="9905"/>
                  <a:pt x="71101" y="6264"/>
                  <a:pt x="65641" y="2169"/>
                </a:cubicBezTo>
                <a:cubicBezTo>
                  <a:pt x="63795" y="739"/>
                  <a:pt x="62417" y="1"/>
                  <a:pt x="6134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B - contents">
  <p:cSld name="CUSTOM_1_1_1">
    <p:bg>
      <p:bgPr>
        <a:solidFill>
          <a:schemeClr val="accent4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35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1621" name="Google Shape;1621;p3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5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3" name="Google Shape;1623;p35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24" name="Google Shape;1624;p3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25" name="Google Shape;162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6" name="Google Shape;1626;p35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1627" name="Google Shape;1627;p35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E - content and image">
  <p:cSld name="CUSTOM_2_2_1_1"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38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1" name="Google Shape;1651;p38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1652" name="Google Shape;1652;p38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4" name="Google Shape;1654;p38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55" name="Google Shape;1655;p38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56" name="Google Shape;1656;p3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57" name="Google Shape;1657;p38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58" name="Google Shape;1658;p38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7421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59" name="Google Shape;165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G - content plain">
  <p:cSld name="CUSTOM_13_1_1"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40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71" name="Google Shape;1671;p40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2" name="Google Shape;1672;p40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3" name="Google Shape;1673;p4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74" name="Google Shape;167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I - content bold header">
  <p:cSld name="CUSTOM_7_2_1">
    <p:bg>
      <p:bgPr>
        <a:solidFill>
          <a:schemeClr val="accent4"/>
        </a:solidFill>
        <a:effectLst/>
      </p:bgPr>
    </p:bg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5" name="Google Shape;1685;p42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86" name="Google Shape;1686;p4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8" name="Google Shape;1688;p4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89" name="Google Shape;1689;p42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0" name="Google Shape;1690;p42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91" name="Google Shape;1691;p42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92" name="Google Shape;16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J - timeline">
  <p:cSld name="CUSTOM_7_1_1_1">
    <p:bg>
      <p:bgPr>
        <a:solidFill>
          <a:schemeClr val="accent4"/>
        </a:solidFill>
        <a:effectLst/>
      </p:bgPr>
    </p:bg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4" name="Google Shape;1694;p43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95" name="Google Shape;1695;p43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3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7" name="Google Shape;1697;p43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8" name="Google Shape;1698;p43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9" name="Google Shape;1699;p43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0" name="Google Shape;1700;p43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1" name="Google Shape;1701;p43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2" name="Google Shape;1702;p43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3" name="Google Shape;1703;p4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04" name="Google Shape;170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3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C - Section title (add image)">
  <p:cSld name="CUSTOM_9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4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36" name="Google Shape;36;p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39654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K - quote">
  <p:cSld name="CUSTOM_5_1_1_1">
    <p:bg>
      <p:bgPr>
        <a:solidFill>
          <a:schemeClr val="accent4"/>
        </a:solidFill>
        <a:effectLst/>
      </p:bgPr>
    </p:bg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4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708" name="Google Shape;1708;p44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1709" name="Google Shape;1709;p44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4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4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4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L - case study">
  <p:cSld name="CUSTOM_6_1_1_1"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5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715" name="Google Shape;1715;p45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5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8" name="Google Shape;1718;p45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9" name="Google Shape;1719;p45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0" name="Google Shape;1720;p45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1" name="Google Shape;1721;p45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2" name="Google Shape;1722;p45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23" name="Google Shape;1723;p45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24" name="Google Shape;1724;p45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25" name="Google Shape;1725;p45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45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45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45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29" name="Google Shape;1729;p45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0" name="Google Shape;1730;p45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1" name="Google Shape;1731;p45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2" name="Google Shape;1732;p4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33" name="Google Shape;1733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M - team">
  <p:cSld name="CUSTOM_8_1_1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6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736" name="Google Shape;1736;p46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1737" name="Google Shape;1737;p46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9" name="Google Shape;1739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40" name="Google Shape;1740;p46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1" name="Google Shape;1741;p46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2" name="Google Shape;1742;p46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3" name="Google Shape;1743;p46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4" name="Google Shape;1744;p46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5" name="Google Shape;1745;p4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46" name="Google Shape;1746;p46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7" name="Google Shape;1747;p46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8" name="Google Shape;1748;p46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9" name="Google Shape;1749;p46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0" name="Google Shape;1750;p46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1" name="Google Shape;1751;p46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2" name="Google Shape;1752;p46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46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4" name="Google Shape;1754;p46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5" name="Google Shape;1755;p46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756" name="Google Shape;17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O - Thank you">
  <p:cSld name="CUSTOM_11_1_1">
    <p:bg>
      <p:bgPr>
        <a:solidFill>
          <a:schemeClr val="accent4"/>
        </a:solidFill>
        <a:effectLst/>
      </p:bgPr>
    </p:bg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8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63" name="Google Shape;1763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4" name="Google Shape;1764;p48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1765" name="Google Shape;1765;p4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48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1768" name="Google Shape;1768;p48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48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1787" name="Google Shape;1787;p48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8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1811" name="Google Shape;1811;p48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8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8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8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8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8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8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8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8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8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8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8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48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1879" name="Google Shape;1879;p48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8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8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8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8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8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8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8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8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8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8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8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8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8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8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8" name="Google Shape;1898;p48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1899" name="Google Shape;1899;p48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8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8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8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8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8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8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8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8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8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8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8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48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1919" name="Google Shape;1919;p48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8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8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8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8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8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8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8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44" name="Google Shape;19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P - contact">
  <p:cSld name="CUSTOM_10_1_1">
    <p:bg>
      <p:bgPr>
        <a:solidFill>
          <a:schemeClr val="accent4"/>
        </a:solidFill>
        <a:effectLst/>
      </p:bgPr>
    </p:bg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6" name="Google Shape;1946;p49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1947" name="Google Shape;1947;p49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9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9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9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9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9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9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9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9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9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9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9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9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9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9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9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9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9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9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9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9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9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9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9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9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9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9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9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9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9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9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9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9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9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9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9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9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9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9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9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9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9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9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9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9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9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9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9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9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9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9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9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9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9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9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9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9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9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9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9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9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9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9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9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9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9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9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9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9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9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9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9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9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9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9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9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9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9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9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9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9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9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9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9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9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9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9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9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9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9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9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9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9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9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9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9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9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9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9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9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9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9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9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9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9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9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9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9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9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9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9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9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9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9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9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9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9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9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9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9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9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9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9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9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9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9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9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9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9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9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9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9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9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9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9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9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9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9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9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9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9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9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9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9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9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9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9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9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9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9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9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9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9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9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9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9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9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9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9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9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9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9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9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9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9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9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9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9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9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9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9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9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9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9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9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9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9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9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9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9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9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9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9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9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9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9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9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9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9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9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9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9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9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9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9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9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9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9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9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9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9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9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9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9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9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9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9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9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9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9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9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9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9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9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9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9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9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9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9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9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9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9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9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9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9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9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9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9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9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9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9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9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9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9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9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9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9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9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9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9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9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9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9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9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9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9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9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9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9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9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9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9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9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9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9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9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9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9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9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9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9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9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9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9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9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9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9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9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9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9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9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9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9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9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9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9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9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9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9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9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9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9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9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9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9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9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9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9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9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9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9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9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9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9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9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9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9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9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9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9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9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9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9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9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9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9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9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9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9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9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9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9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9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9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9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" name="Google Shape;2321;p49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2322" name="Google Shape;2322;p4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4" name="Google Shape;2324;p49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325" name="Google Shape;2325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6" name="Google Shape;2326;p49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7" name="Google Shape;2327;p49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8" name="Google Shape;2328;p49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29" name="Google Shape;2329;p49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2330" name="Google Shape;2330;p49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2331" name="Google Shape;2331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" name="Google Shape;2337;p49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2338" name="Google Shape;2338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3" name="Google Shape;2343;p49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44" name="Google Shape;2344;p49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2345" name="Google Shape;234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49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2358" name="Google Shape;235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4" name="Google Shape;2364;p49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5" name="Google Shape;2365;p49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66" name="Google Shape;2366;p49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7" name="Google Shape;2367;p49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8" name="Google Shape;2368;p49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9" name="Google Shape;2369;p49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70" name="Google Shape;2370;p49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71" name="Google Shape;2371;p49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2372" name="Google Shape;2372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49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2379" name="Google Shape;2379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49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2385" name="Google Shape;238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7" name="Google Shape;2397;p49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2398" name="Google Shape;239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A - title">
  <p:cSld name="CUSTOM_14_1_1">
    <p:bg>
      <p:bgPr>
        <a:solidFill>
          <a:schemeClr val="accent5"/>
        </a:solidFill>
        <a:effectLst/>
      </p:bgPr>
    </p:bg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5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06" name="Google Shape;2406;p50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07" name="Google Shape;2407;p50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08" name="Google Shape;2408;p50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409" name="Google Shape;2409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0" name="Google Shape;2410;p50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2411" name="Google Shape;2411;p50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0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0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" name="Google Shape;2414;p50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415" name="Google Shape;2415;p5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C - Section title (add image)">
  <p:cSld name="CUSTOM_9_1_1_1_1">
    <p:bg>
      <p:bgPr>
        <a:solidFill>
          <a:schemeClr val="lt1"/>
        </a:solidFill>
        <a:effectLst/>
      </p:bgPr>
    </p:bg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9" name="Google Shape;2429;p52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2430" name="Google Shape;2430;p5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2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2" name="Google Shape;2432;p5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33" name="Google Shape;2433;p52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39654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2434" name="Google Shape;243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E - content and image">
  <p:cSld name="CUSTOM_2_2_1_1_1"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54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9" name="Google Shape;2449;p54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2450" name="Google Shape;2450;p54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2" name="Google Shape;2452;p54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53" name="Google Shape;2453;p54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54" name="Google Shape;2454;p5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55" name="Google Shape;2455;p54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56" name="Google Shape;2456;p54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457" name="Google Shape;2457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H - lower wave">
  <p:cSld name="CUSTOM_4_1_1_1">
    <p:bg>
      <p:bgPr>
        <a:solidFill>
          <a:schemeClr val="accent5"/>
        </a:solidFill>
        <a:effectLst/>
      </p:bgPr>
    </p:bg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4" name="Google Shape;2474;p57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2475" name="Google Shape;2475;p57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7" name="Google Shape;2477;p5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78" name="Google Shape;2478;p57"/>
          <p:cNvSpPr txBox="1">
            <a:spLocks noGrp="1"/>
          </p:cNvSpPr>
          <p:nvPr>
            <p:ph type="title"/>
          </p:nvPr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79" name="Google Shape;2479;p57"/>
          <p:cNvSpPr txBox="1">
            <a:spLocks noGrp="1"/>
          </p:cNvSpPr>
          <p:nvPr>
            <p:ph type="body" idx="1"/>
          </p:nvPr>
        </p:nvSpPr>
        <p:spPr>
          <a:xfrm>
            <a:off x="6538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80" name="Google Shape;2480;p57"/>
          <p:cNvSpPr txBox="1">
            <a:spLocks noGrp="1"/>
          </p:cNvSpPr>
          <p:nvPr>
            <p:ph type="body" idx="2"/>
          </p:nvPr>
        </p:nvSpPr>
        <p:spPr>
          <a:xfrm>
            <a:off x="46435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pic>
        <p:nvPicPr>
          <p:cNvPr id="2481" name="Google Shape;2481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J - timeline">
  <p:cSld name="CUSTOM_7_1_1_1_1">
    <p:bg>
      <p:bgPr>
        <a:solidFill>
          <a:schemeClr val="accent5"/>
        </a:solidFill>
        <a:effectLst/>
      </p:bgPr>
    </p:bg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2" name="Google Shape;2492;p59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2493" name="Google Shape;2493;p5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9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5" name="Google Shape;2495;p59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6" name="Google Shape;2496;p59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7" name="Google Shape;2497;p59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8" name="Google Shape;2498;p59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9" name="Google Shape;2499;p59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0" name="Google Shape;2500;p59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1" name="Google Shape;2501;p5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02" name="Google Shape;2502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3" name="Google Shape;2503;p59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E - content and image">
  <p:cSld name="CUSTOM_2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55" name="Google Shape;55;p6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6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6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" name="Google Shape;59;p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K - quote">
  <p:cSld name="CUSTOM_5_1_1_1_1">
    <p:bg>
      <p:bgPr>
        <a:solidFill>
          <a:schemeClr val="accent5"/>
        </a:solidFill>
        <a:effectLst/>
      </p:bgPr>
    </p:bg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60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2506" name="Google Shape;2506;p60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2507" name="Google Shape;2507;p60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0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0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0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L - case study">
  <p:cSld name="CUSTOM_6_1_1_1_1"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2" name="Google Shape;2512;p61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2513" name="Google Shape;2513;p61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2516;p61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7" name="Google Shape;2517;p61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8" name="Google Shape;2518;p61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9" name="Google Shape;2519;p61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20" name="Google Shape;2520;p61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21" name="Google Shape;2521;p61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22" name="Google Shape;2522;p61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23" name="Google Shape;2523;p61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61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61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61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7" name="Google Shape;2527;p61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8" name="Google Shape;2528;p61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9" name="Google Shape;2529;p61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0" name="Google Shape;2530;p6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31" name="Google Shape;2531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M - team">
  <p:cSld name="CUSTOM_8_1_1_1"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62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534" name="Google Shape;2534;p62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2535" name="Google Shape;2535;p6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2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37" name="Google Shape;2537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2538" name="Google Shape;2538;p62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9" name="Google Shape;2539;p62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0" name="Google Shape;2540;p62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1" name="Google Shape;2541;p62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2" name="Google Shape;2542;p62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3" name="Google Shape;2543;p62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4" name="Google Shape;2544;p62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5" name="Google Shape;2545;p62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6" name="Google Shape;2546;p62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7" name="Google Shape;2547;p62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8" name="Google Shape;2548;p62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9" name="Google Shape;2549;p62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0" name="Google Shape;2550;p62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1" name="Google Shape;2551;p62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2" name="Google Shape;2552;p62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3" name="Google Shape;2553;p6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54" name="Google Shape;255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N - blank colour">
  <p:cSld name="CUSTOM_15_1_2">
    <p:bg>
      <p:bgPr>
        <a:solidFill>
          <a:schemeClr val="accent5"/>
        </a:solidFill>
        <a:effectLst/>
      </p:bgPr>
    </p:bg>
    <p:spTree>
      <p:nvGrpSpPr>
        <p:cNvPr id="1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p6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7" name="Google Shape;2557;p63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2558" name="Google Shape;2558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O - Thank you 1">
  <p:cSld name="CUSTOM_11_1_1_1">
    <p:bg>
      <p:bgPr>
        <a:solidFill>
          <a:schemeClr val="accent5"/>
        </a:solidFill>
        <a:effectLst/>
      </p:bgPr>
    </p:bg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64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561" name="Google Shape;2561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2" name="Google Shape;2562;p64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2563" name="Google Shape;2563;p64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1" name="Google Shape;2581;p64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2582" name="Google Shape;2582;p64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5" name="Google Shape;2605;p64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2606" name="Google Shape;2606;p64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3" name="Google Shape;2673;p64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2674" name="Google Shape;2674;p64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3" name="Google Shape;2693;p64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2694" name="Google Shape;2694;p64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3" name="Google Shape;2713;p64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2714" name="Google Shape;2714;p64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39" name="Google Shape;273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0" name="Google Shape;2740;p64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2741" name="Google Shape;2741;p64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P - contact">
  <p:cSld name="CUSTOM_10_1_1_1">
    <p:bg>
      <p:bgPr>
        <a:solidFill>
          <a:schemeClr val="accent5"/>
        </a:solidFill>
        <a:effectLst/>
      </p:bgPr>
    </p:bg>
    <p:spTree>
      <p:nvGrpSpPr>
        <p:cNvPr id="1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4" name="Google Shape;2744;p65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2745" name="Google Shape;2745;p65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5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5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5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5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5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5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5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5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5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5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5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5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5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5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5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5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5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5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5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5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5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5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5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5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5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5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5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5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5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5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5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5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5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5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5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5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5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5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5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5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5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5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5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5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5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5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5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5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5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5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5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5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5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5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5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5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5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5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5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5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5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5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5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5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5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5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5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5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5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5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5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5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5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5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5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5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5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5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5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5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5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5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5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5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5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5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5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5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5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5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5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5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5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5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5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5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5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5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5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5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5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5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5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5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5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5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5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5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5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5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5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5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5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5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5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5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5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5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5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5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5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5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5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5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5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5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5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5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5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5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5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5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5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5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5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5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5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5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5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5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5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5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5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5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5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5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5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5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5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5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5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5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5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5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5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5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5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5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5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5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5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5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5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5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5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5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5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5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5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5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5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5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5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5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5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5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5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5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5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5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5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5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5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5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5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5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5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5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5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5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5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5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5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5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5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5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5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5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5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5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5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5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5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5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5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5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5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5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5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5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5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5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5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5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5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5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5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5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5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5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5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5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5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5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5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5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5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5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5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5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5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5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5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65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120" name="Google Shape;3120;p6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5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2" name="Google Shape;3122;p65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123" name="Google Shape;312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4" name="Google Shape;3124;p65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5" name="Google Shape;3125;p65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26" name="Google Shape;3126;p65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27" name="Google Shape;3127;p65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128" name="Google Shape;3128;p65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129" name="Google Shape;3129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5" name="Google Shape;3135;p65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136" name="Google Shape;3136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1" name="Google Shape;3141;p65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42" name="Google Shape;3142;p65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143" name="Google Shape;314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5" name="Google Shape;3155;p65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156" name="Google Shape;315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2" name="Google Shape;3162;p65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3" name="Google Shape;3163;p65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4" name="Google Shape;3164;p65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5" name="Google Shape;3165;p65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6" name="Google Shape;3166;p65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7" name="Google Shape;3167;p65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8" name="Google Shape;3168;p65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69" name="Google Shape;3169;p65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170" name="Google Shape;3170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6" name="Google Shape;3176;p65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177" name="Google Shape;3177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2" name="Google Shape;3182;p65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183" name="Google Shape;318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65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196" name="Google Shape;319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A - title">
  <p:cSld name="CUSTOM_14_1_1_1">
    <p:bg>
      <p:bgPr>
        <a:solidFill>
          <a:schemeClr val="accent2"/>
        </a:solidFill>
        <a:effectLst/>
      </p:bgPr>
    </p:bg>
    <p:spTree>
      <p:nvGrpSpPr>
        <p:cNvPr id="1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" name="Google Shape;3203;p6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04" name="Google Shape;3204;p66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05" name="Google Shape;3205;p66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06" name="Google Shape;3206;p66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207" name="Google Shape;3207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8" name="Google Shape;3208;p66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3209" name="Google Shape;3209;p66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6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66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3212" name="Google Shape;3212;p66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6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6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5" name="Google Shape;3215;p66"/>
          <p:cNvSpPr/>
          <p:nvPr/>
        </p:nvSpPr>
        <p:spPr>
          <a:xfrm>
            <a:off x="485027" y="1554351"/>
            <a:ext cx="270684" cy="254224"/>
          </a:xfrm>
          <a:custGeom>
            <a:avLst/>
            <a:gdLst/>
            <a:ahLst/>
            <a:cxnLst/>
            <a:rect l="l" t="t" r="r" b="b"/>
            <a:pathLst>
              <a:path w="217854" h="204607" extrusionOk="0">
                <a:moveTo>
                  <a:pt x="64958" y="11839"/>
                </a:moveTo>
                <a:cubicBezTo>
                  <a:pt x="73831" y="15593"/>
                  <a:pt x="80885" y="20940"/>
                  <a:pt x="85776" y="28562"/>
                </a:cubicBezTo>
                <a:cubicBezTo>
                  <a:pt x="98063" y="48015"/>
                  <a:pt x="102044" y="69289"/>
                  <a:pt x="99087" y="91927"/>
                </a:cubicBezTo>
                <a:cubicBezTo>
                  <a:pt x="98404" y="96819"/>
                  <a:pt x="97266" y="101597"/>
                  <a:pt x="96584" y="106489"/>
                </a:cubicBezTo>
                <a:cubicBezTo>
                  <a:pt x="96129" y="109447"/>
                  <a:pt x="96356" y="112291"/>
                  <a:pt x="99428" y="114339"/>
                </a:cubicBezTo>
                <a:cubicBezTo>
                  <a:pt x="100816" y="115193"/>
                  <a:pt x="102028" y="115696"/>
                  <a:pt x="103195" y="115696"/>
                </a:cubicBezTo>
                <a:cubicBezTo>
                  <a:pt x="104514" y="115696"/>
                  <a:pt x="105775" y="115052"/>
                  <a:pt x="107164" y="113542"/>
                </a:cubicBezTo>
                <a:cubicBezTo>
                  <a:pt x="121640" y="97467"/>
                  <a:pt x="139168" y="90891"/>
                  <a:pt x="158610" y="90891"/>
                </a:cubicBezTo>
                <a:cubicBezTo>
                  <a:pt x="164071" y="90891"/>
                  <a:pt x="169683" y="91409"/>
                  <a:pt x="175421" y="92382"/>
                </a:cubicBezTo>
                <a:cubicBezTo>
                  <a:pt x="185318" y="93975"/>
                  <a:pt x="195102" y="96592"/>
                  <a:pt x="203975" y="101825"/>
                </a:cubicBezTo>
                <a:cubicBezTo>
                  <a:pt x="198742" y="107740"/>
                  <a:pt x="193736" y="113656"/>
                  <a:pt x="188617" y="119458"/>
                </a:cubicBezTo>
                <a:cubicBezTo>
                  <a:pt x="176558" y="132996"/>
                  <a:pt x="161428" y="142210"/>
                  <a:pt x="144250" y="147330"/>
                </a:cubicBezTo>
                <a:cubicBezTo>
                  <a:pt x="139459" y="148767"/>
                  <a:pt x="134276" y="148915"/>
                  <a:pt x="129055" y="148915"/>
                </a:cubicBezTo>
                <a:cubicBezTo>
                  <a:pt x="127697" y="148915"/>
                  <a:pt x="126338" y="148905"/>
                  <a:pt x="124981" y="148905"/>
                </a:cubicBezTo>
                <a:cubicBezTo>
                  <a:pt x="124121" y="148905"/>
                  <a:pt x="123263" y="148909"/>
                  <a:pt x="122408" y="148922"/>
                </a:cubicBezTo>
                <a:cubicBezTo>
                  <a:pt x="122174" y="148922"/>
                  <a:pt x="121945" y="148922"/>
                  <a:pt x="121719" y="148922"/>
                </a:cubicBezTo>
                <a:cubicBezTo>
                  <a:pt x="109204" y="148922"/>
                  <a:pt x="109030" y="149032"/>
                  <a:pt x="111600" y="161436"/>
                </a:cubicBezTo>
                <a:cubicBezTo>
                  <a:pt x="113762" y="172471"/>
                  <a:pt x="110349" y="182141"/>
                  <a:pt x="103637" y="190332"/>
                </a:cubicBezTo>
                <a:cubicBezTo>
                  <a:pt x="100123" y="194678"/>
                  <a:pt x="94955" y="197371"/>
                  <a:pt x="89295" y="197371"/>
                </a:cubicBezTo>
                <a:cubicBezTo>
                  <a:pt x="87992" y="197371"/>
                  <a:pt x="86663" y="197228"/>
                  <a:pt x="85321" y="196930"/>
                </a:cubicBezTo>
                <a:cubicBezTo>
                  <a:pt x="78609" y="195337"/>
                  <a:pt x="74287" y="190673"/>
                  <a:pt x="72808" y="183392"/>
                </a:cubicBezTo>
                <a:cubicBezTo>
                  <a:pt x="70646" y="173381"/>
                  <a:pt x="69850" y="163598"/>
                  <a:pt x="72580" y="153473"/>
                </a:cubicBezTo>
                <a:cubicBezTo>
                  <a:pt x="73490" y="149946"/>
                  <a:pt x="75424" y="145623"/>
                  <a:pt x="71784" y="142893"/>
                </a:cubicBezTo>
                <a:cubicBezTo>
                  <a:pt x="70819" y="142133"/>
                  <a:pt x="69892" y="141831"/>
                  <a:pt x="68991" y="141831"/>
                </a:cubicBezTo>
                <a:cubicBezTo>
                  <a:pt x="66385" y="141831"/>
                  <a:pt x="63997" y="144355"/>
                  <a:pt x="61545" y="145623"/>
                </a:cubicBezTo>
                <a:cubicBezTo>
                  <a:pt x="53614" y="149520"/>
                  <a:pt x="45559" y="151938"/>
                  <a:pt x="37332" y="151938"/>
                </a:cubicBezTo>
                <a:cubicBezTo>
                  <a:pt x="31871" y="151938"/>
                  <a:pt x="26333" y="150873"/>
                  <a:pt x="20705" y="148467"/>
                </a:cubicBezTo>
                <a:cubicBezTo>
                  <a:pt x="14448" y="145851"/>
                  <a:pt x="10466" y="139252"/>
                  <a:pt x="11945" y="132768"/>
                </a:cubicBezTo>
                <a:cubicBezTo>
                  <a:pt x="13538" y="125146"/>
                  <a:pt x="17633" y="119003"/>
                  <a:pt x="24800" y="115817"/>
                </a:cubicBezTo>
                <a:cubicBezTo>
                  <a:pt x="30796" y="113211"/>
                  <a:pt x="36991" y="111400"/>
                  <a:pt x="43435" y="111400"/>
                </a:cubicBezTo>
                <a:cubicBezTo>
                  <a:pt x="45428" y="111400"/>
                  <a:pt x="47444" y="111573"/>
                  <a:pt x="49486" y="111950"/>
                </a:cubicBezTo>
                <a:cubicBezTo>
                  <a:pt x="53923" y="112632"/>
                  <a:pt x="58474" y="113087"/>
                  <a:pt x="63024" y="113656"/>
                </a:cubicBezTo>
                <a:cubicBezTo>
                  <a:pt x="63593" y="113087"/>
                  <a:pt x="64048" y="112405"/>
                  <a:pt x="64617" y="111836"/>
                </a:cubicBezTo>
                <a:cubicBezTo>
                  <a:pt x="63934" y="110016"/>
                  <a:pt x="63707" y="107627"/>
                  <a:pt x="62455" y="106375"/>
                </a:cubicBezTo>
                <a:cubicBezTo>
                  <a:pt x="51989" y="95909"/>
                  <a:pt x="50852" y="82826"/>
                  <a:pt x="51420" y="69289"/>
                </a:cubicBezTo>
                <a:cubicBezTo>
                  <a:pt x="52217" y="49380"/>
                  <a:pt x="58929" y="31065"/>
                  <a:pt x="64958" y="11839"/>
                </a:cubicBezTo>
                <a:close/>
                <a:moveTo>
                  <a:pt x="61348" y="1"/>
                </a:moveTo>
                <a:cubicBezTo>
                  <a:pt x="59781" y="1"/>
                  <a:pt x="58876" y="1586"/>
                  <a:pt x="58132" y="4899"/>
                </a:cubicBezTo>
                <a:cubicBezTo>
                  <a:pt x="56426" y="12521"/>
                  <a:pt x="54264" y="20143"/>
                  <a:pt x="52444" y="27766"/>
                </a:cubicBezTo>
                <a:cubicBezTo>
                  <a:pt x="49714" y="39938"/>
                  <a:pt x="46642" y="52111"/>
                  <a:pt x="44708" y="64397"/>
                </a:cubicBezTo>
                <a:cubicBezTo>
                  <a:pt x="42888" y="75887"/>
                  <a:pt x="44026" y="87263"/>
                  <a:pt x="48235" y="98184"/>
                </a:cubicBezTo>
                <a:cubicBezTo>
                  <a:pt x="49031" y="100118"/>
                  <a:pt x="49714" y="102166"/>
                  <a:pt x="50624" y="104555"/>
                </a:cubicBezTo>
                <a:cubicBezTo>
                  <a:pt x="48414" y="104555"/>
                  <a:pt x="46389" y="104481"/>
                  <a:pt x="44466" y="104481"/>
                </a:cubicBezTo>
                <a:cubicBezTo>
                  <a:pt x="43023" y="104481"/>
                  <a:pt x="41637" y="104523"/>
                  <a:pt x="40272" y="104669"/>
                </a:cubicBezTo>
                <a:cubicBezTo>
                  <a:pt x="27644" y="105920"/>
                  <a:pt x="16154" y="109333"/>
                  <a:pt x="8874" y="120937"/>
                </a:cubicBezTo>
                <a:cubicBezTo>
                  <a:pt x="0" y="135157"/>
                  <a:pt x="4551" y="149036"/>
                  <a:pt x="19908" y="155520"/>
                </a:cubicBezTo>
                <a:cubicBezTo>
                  <a:pt x="25773" y="158019"/>
                  <a:pt x="31613" y="159169"/>
                  <a:pt x="37438" y="159169"/>
                </a:cubicBezTo>
                <a:cubicBezTo>
                  <a:pt x="43816" y="159169"/>
                  <a:pt x="50178" y="157790"/>
                  <a:pt x="56540" y="155293"/>
                </a:cubicBezTo>
                <a:cubicBezTo>
                  <a:pt x="59156" y="154269"/>
                  <a:pt x="61773" y="153131"/>
                  <a:pt x="64503" y="152108"/>
                </a:cubicBezTo>
                <a:cubicBezTo>
                  <a:pt x="64844" y="152904"/>
                  <a:pt x="65072" y="153245"/>
                  <a:pt x="64958" y="153473"/>
                </a:cubicBezTo>
                <a:cubicBezTo>
                  <a:pt x="64844" y="154838"/>
                  <a:pt x="64617" y="156089"/>
                  <a:pt x="64389" y="157454"/>
                </a:cubicBezTo>
                <a:cubicBezTo>
                  <a:pt x="62910" y="168148"/>
                  <a:pt x="63138" y="178728"/>
                  <a:pt x="67461" y="188739"/>
                </a:cubicBezTo>
                <a:cubicBezTo>
                  <a:pt x="71699" y="198874"/>
                  <a:pt x="79072" y="204606"/>
                  <a:pt x="87644" y="204606"/>
                </a:cubicBezTo>
                <a:cubicBezTo>
                  <a:pt x="89656" y="204606"/>
                  <a:pt x="91734" y="204291"/>
                  <a:pt x="93854" y="203642"/>
                </a:cubicBezTo>
                <a:cubicBezTo>
                  <a:pt x="98859" y="202163"/>
                  <a:pt x="103978" y="199319"/>
                  <a:pt x="107846" y="195792"/>
                </a:cubicBezTo>
                <a:cubicBezTo>
                  <a:pt x="116606" y="187715"/>
                  <a:pt x="118540" y="176680"/>
                  <a:pt x="118426" y="165304"/>
                </a:cubicBezTo>
                <a:cubicBezTo>
                  <a:pt x="118426" y="162346"/>
                  <a:pt x="117971" y="159502"/>
                  <a:pt x="117630" y="155634"/>
                </a:cubicBezTo>
                <a:lnTo>
                  <a:pt x="117630" y="155634"/>
                </a:lnTo>
                <a:cubicBezTo>
                  <a:pt x="120776" y="156048"/>
                  <a:pt x="123849" y="156243"/>
                  <a:pt x="126859" y="156243"/>
                </a:cubicBezTo>
                <a:cubicBezTo>
                  <a:pt x="138760" y="156243"/>
                  <a:pt x="149691" y="153189"/>
                  <a:pt x="160404" y="148467"/>
                </a:cubicBezTo>
                <a:cubicBezTo>
                  <a:pt x="175307" y="141983"/>
                  <a:pt x="187821" y="132654"/>
                  <a:pt x="197377" y="119799"/>
                </a:cubicBezTo>
                <a:cubicBezTo>
                  <a:pt x="202155" y="113428"/>
                  <a:pt x="207502" y="108537"/>
                  <a:pt x="214327" y="104783"/>
                </a:cubicBezTo>
                <a:cubicBezTo>
                  <a:pt x="215806" y="103986"/>
                  <a:pt x="216716" y="102394"/>
                  <a:pt x="217854" y="101142"/>
                </a:cubicBezTo>
                <a:cubicBezTo>
                  <a:pt x="216603" y="100005"/>
                  <a:pt x="215465" y="98298"/>
                  <a:pt x="213986" y="97616"/>
                </a:cubicBezTo>
                <a:cubicBezTo>
                  <a:pt x="209436" y="95568"/>
                  <a:pt x="204885" y="93975"/>
                  <a:pt x="200335" y="92155"/>
                </a:cubicBezTo>
                <a:cubicBezTo>
                  <a:pt x="187007" y="86750"/>
                  <a:pt x="173645" y="83600"/>
                  <a:pt x="160233" y="83600"/>
                </a:cubicBezTo>
                <a:cubicBezTo>
                  <a:pt x="148803" y="83600"/>
                  <a:pt x="137336" y="85888"/>
                  <a:pt x="125821" y="91017"/>
                </a:cubicBezTo>
                <a:cubicBezTo>
                  <a:pt x="124114" y="91700"/>
                  <a:pt x="122294" y="92041"/>
                  <a:pt x="120474" y="92610"/>
                </a:cubicBezTo>
                <a:cubicBezTo>
                  <a:pt x="120246" y="92041"/>
                  <a:pt x="119905" y="91472"/>
                  <a:pt x="119677" y="90904"/>
                </a:cubicBezTo>
                <a:cubicBezTo>
                  <a:pt x="126617" y="85898"/>
                  <a:pt x="133329" y="80324"/>
                  <a:pt x="140837" y="76001"/>
                </a:cubicBezTo>
                <a:cubicBezTo>
                  <a:pt x="156195" y="67013"/>
                  <a:pt x="173146" y="63259"/>
                  <a:pt x="190779" y="62918"/>
                </a:cubicBezTo>
                <a:cubicBezTo>
                  <a:pt x="193509" y="62804"/>
                  <a:pt x="196239" y="62691"/>
                  <a:pt x="198969" y="62349"/>
                </a:cubicBezTo>
                <a:cubicBezTo>
                  <a:pt x="199766" y="62235"/>
                  <a:pt x="201017" y="60870"/>
                  <a:pt x="200903" y="60302"/>
                </a:cubicBezTo>
                <a:cubicBezTo>
                  <a:pt x="200790" y="59164"/>
                  <a:pt x="199880" y="58026"/>
                  <a:pt x="198969" y="57344"/>
                </a:cubicBezTo>
                <a:cubicBezTo>
                  <a:pt x="198173" y="56775"/>
                  <a:pt x="196808" y="56775"/>
                  <a:pt x="195784" y="56775"/>
                </a:cubicBezTo>
                <a:cubicBezTo>
                  <a:pt x="194929" y="56763"/>
                  <a:pt x="194076" y="56757"/>
                  <a:pt x="193224" y="56757"/>
                </a:cubicBezTo>
                <a:cubicBezTo>
                  <a:pt x="169143" y="56757"/>
                  <a:pt x="146391" y="61513"/>
                  <a:pt x="126503" y="76456"/>
                </a:cubicBezTo>
                <a:cubicBezTo>
                  <a:pt x="124455" y="78048"/>
                  <a:pt x="122294" y="79527"/>
                  <a:pt x="118881" y="82030"/>
                </a:cubicBezTo>
                <a:cubicBezTo>
                  <a:pt x="119905" y="78731"/>
                  <a:pt x="120474" y="77025"/>
                  <a:pt x="120929" y="75204"/>
                </a:cubicBezTo>
                <a:cubicBezTo>
                  <a:pt x="123432" y="66331"/>
                  <a:pt x="126844" y="57571"/>
                  <a:pt x="128096" y="48584"/>
                </a:cubicBezTo>
                <a:cubicBezTo>
                  <a:pt x="129461" y="39483"/>
                  <a:pt x="128892" y="30155"/>
                  <a:pt x="128551" y="20940"/>
                </a:cubicBezTo>
                <a:cubicBezTo>
                  <a:pt x="128445" y="18175"/>
                  <a:pt x="127941" y="13821"/>
                  <a:pt x="124346" y="13821"/>
                </a:cubicBezTo>
                <a:cubicBezTo>
                  <a:pt x="124094" y="13821"/>
                  <a:pt x="123828" y="13842"/>
                  <a:pt x="123545" y="13887"/>
                </a:cubicBezTo>
                <a:cubicBezTo>
                  <a:pt x="118654" y="14569"/>
                  <a:pt x="121270" y="18892"/>
                  <a:pt x="121384" y="21850"/>
                </a:cubicBezTo>
                <a:cubicBezTo>
                  <a:pt x="121611" y="26514"/>
                  <a:pt x="122522" y="31065"/>
                  <a:pt x="122408" y="35729"/>
                </a:cubicBezTo>
                <a:cubicBezTo>
                  <a:pt x="122180" y="50632"/>
                  <a:pt x="117402" y="64511"/>
                  <a:pt x="112624" y="78390"/>
                </a:cubicBezTo>
                <a:cubicBezTo>
                  <a:pt x="111828" y="80892"/>
                  <a:pt x="110235" y="83054"/>
                  <a:pt x="109098" y="85443"/>
                </a:cubicBezTo>
                <a:cubicBezTo>
                  <a:pt x="108529" y="85215"/>
                  <a:pt x="107960" y="85102"/>
                  <a:pt x="107505" y="84874"/>
                </a:cubicBezTo>
                <a:cubicBezTo>
                  <a:pt x="107505" y="83054"/>
                  <a:pt x="107505" y="81120"/>
                  <a:pt x="107505" y="79300"/>
                </a:cubicBezTo>
                <a:cubicBezTo>
                  <a:pt x="106709" y="61325"/>
                  <a:pt x="103637" y="44034"/>
                  <a:pt x="94081" y="28562"/>
                </a:cubicBezTo>
                <a:cubicBezTo>
                  <a:pt x="90782" y="23329"/>
                  <a:pt x="86459" y="18665"/>
                  <a:pt x="81909" y="14455"/>
                </a:cubicBezTo>
                <a:cubicBezTo>
                  <a:pt x="76903" y="9905"/>
                  <a:pt x="71101" y="6264"/>
                  <a:pt x="65641" y="2169"/>
                </a:cubicBezTo>
                <a:cubicBezTo>
                  <a:pt x="63795" y="739"/>
                  <a:pt x="62417" y="1"/>
                  <a:pt x="6134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B - contents">
  <p:cSld name="CUSTOM_1_1_1_1_1">
    <p:bg>
      <p:bgPr>
        <a:solidFill>
          <a:schemeClr val="accent2"/>
        </a:solidFill>
        <a:effectLst/>
      </p:bgPr>
    </p:bg>
    <p:spTree>
      <p:nvGrpSpPr>
        <p:cNvPr id="1" name="Shape 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7" name="Google Shape;3217;p67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3218" name="Google Shape;3218;p67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7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0" name="Google Shape;3220;p67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21" name="Google Shape;3221;p6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222" name="Google Shape;3222;p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3" name="Google Shape;3223;p67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3224" name="Google Shape;3224;p67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7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7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C - Section title (add image)">
  <p:cSld name="CUSTOM_9_1_1_1_1_1">
    <p:bg>
      <p:bgPr>
        <a:solidFill>
          <a:schemeClr val="lt1"/>
        </a:solidFill>
        <a:effectLst/>
      </p:bgPr>
    </p:bg>
    <p:spTree>
      <p:nvGrpSpPr>
        <p:cNvPr id="1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8" name="Google Shape;3228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9" name="Google Shape;3229;p68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3230" name="Google Shape;3230;p68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8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2" name="Google Shape;3232;p6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33" name="Google Shape;3233;p68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42942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F - upper wave">
  <p:cSld name="CUSTOM_3_1_1_1_1">
    <p:bg>
      <p:bgPr>
        <a:solidFill>
          <a:schemeClr val="accent2"/>
        </a:solidFill>
        <a:effectLst/>
      </p:bgPr>
    </p:bg>
    <p:spTree>
      <p:nvGrpSpPr>
        <p:cNvPr id="1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8" name="Google Shape;3258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9" name="Google Shape;3259;p71"/>
          <p:cNvGrpSpPr/>
          <p:nvPr/>
        </p:nvGrpSpPr>
        <p:grpSpPr>
          <a:xfrm>
            <a:off x="-47775" y="757519"/>
            <a:ext cx="9223657" cy="4386209"/>
            <a:chOff x="-47782" y="926927"/>
            <a:chExt cx="9223657" cy="4216698"/>
          </a:xfrm>
        </p:grpSpPr>
        <p:sp>
          <p:nvSpPr>
            <p:cNvPr id="3260" name="Google Shape;3260;p7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1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2" name="Google Shape;3262;p7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63" name="Google Shape;3263;p71"/>
          <p:cNvSpPr txBox="1">
            <a:spLocks noGrp="1"/>
          </p:cNvSpPr>
          <p:nvPr>
            <p:ph type="title"/>
          </p:nvPr>
        </p:nvSpPr>
        <p:spPr>
          <a:xfrm>
            <a:off x="653850" y="1407025"/>
            <a:ext cx="66564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64" name="Google Shape;3264;p71"/>
          <p:cNvSpPr txBox="1">
            <a:spLocks noGrp="1"/>
          </p:cNvSpPr>
          <p:nvPr>
            <p:ph type="body" idx="1"/>
          </p:nvPr>
        </p:nvSpPr>
        <p:spPr>
          <a:xfrm>
            <a:off x="6538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5" name="Google Shape;3265;p71"/>
          <p:cNvSpPr txBox="1">
            <a:spLocks noGrp="1"/>
          </p:cNvSpPr>
          <p:nvPr>
            <p:ph type="body" idx="2"/>
          </p:nvPr>
        </p:nvSpPr>
        <p:spPr>
          <a:xfrm>
            <a:off x="46435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G - content plain">
  <p:cSld name="CUSTOM_1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6" name="Google Shape;76;p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7" name="Google Shape;7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G - content plain">
  <p:cSld name="CUSTOM_13_1_1_1_1">
    <p:spTree>
      <p:nvGrpSpPr>
        <p:cNvPr id="1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72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268" name="Google Shape;3268;p72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9" name="Google Shape;3269;p72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70" name="Google Shape;3270;p7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271" name="Google Shape;3271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H - lower wave">
  <p:cSld name="CUSTOM_4_1_1_1_1">
    <p:bg>
      <p:bgPr>
        <a:solidFill>
          <a:schemeClr val="accent2"/>
        </a:solidFill>
        <a:effectLst/>
      </p:bgPr>
    </p:bg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3" name="Google Shape;3273;p73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3274" name="Google Shape;3274;p73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3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76" name="Google Shape;3276;p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7" name="Google Shape;3277;p7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78" name="Google Shape;3278;p73"/>
          <p:cNvSpPr txBox="1">
            <a:spLocks noGrp="1"/>
          </p:cNvSpPr>
          <p:nvPr>
            <p:ph type="title"/>
          </p:nvPr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79" name="Google Shape;3279;p73"/>
          <p:cNvSpPr txBox="1">
            <a:spLocks noGrp="1"/>
          </p:cNvSpPr>
          <p:nvPr>
            <p:ph type="body" idx="1"/>
          </p:nvPr>
        </p:nvSpPr>
        <p:spPr>
          <a:xfrm>
            <a:off x="6538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80" name="Google Shape;3280;p73"/>
          <p:cNvSpPr txBox="1">
            <a:spLocks noGrp="1"/>
          </p:cNvSpPr>
          <p:nvPr>
            <p:ph type="body" idx="2"/>
          </p:nvPr>
        </p:nvSpPr>
        <p:spPr>
          <a:xfrm>
            <a:off x="46435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J - timeline">
  <p:cSld name="CUSTOM_7_1_1_1_1_1">
    <p:bg>
      <p:bgPr>
        <a:solidFill>
          <a:schemeClr val="accent2"/>
        </a:solidFill>
        <a:effectLst/>
      </p:bgPr>
    </p:bg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1" name="Google Shape;3291;p75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3292" name="Google Shape;3292;p7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4" name="Google Shape;3294;p75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5" name="Google Shape;3295;p75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6" name="Google Shape;3296;p75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7" name="Google Shape;3297;p75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8" name="Google Shape;3298;p75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9" name="Google Shape;3299;p75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300" name="Google Shape;3300;p7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301" name="Google Shape;3301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2" name="Google Shape;3302;p75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K - quote">
  <p:cSld name="CUSTOM_5_1_1_1_1_1">
    <p:bg>
      <p:bgPr>
        <a:solidFill>
          <a:schemeClr val="accent2"/>
        </a:solidFill>
        <a:effectLst/>
      </p:bgPr>
    </p:bg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p76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3305" name="Google Shape;3305;p76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3306" name="Google Shape;3306;p76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M - team">
  <p:cSld name="CUSTOM_8_1_1_1_1">
    <p:spTree>
      <p:nvGrpSpPr>
        <p:cNvPr id="1" name="Shape 3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2" name="Google Shape;3332;p78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33" name="Google Shape;3333;p78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3334" name="Google Shape;3334;p78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8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36" name="Google Shape;3336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3337" name="Google Shape;3337;p78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8" name="Google Shape;3338;p78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9" name="Google Shape;3339;p78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0" name="Google Shape;3340;p78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1" name="Google Shape;3341;p78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2" name="Google Shape;3342;p7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43" name="Google Shape;3343;p78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4" name="Google Shape;3344;p78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5" name="Google Shape;3345;p78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6" name="Google Shape;3346;p78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7" name="Google Shape;3347;p78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8" name="Google Shape;3348;p78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9" name="Google Shape;3349;p78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0" name="Google Shape;3350;p78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1" name="Google Shape;3351;p78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2" name="Google Shape;3352;p78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353" name="Google Shape;335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N - blank colour">
  <p:cSld name="CUSTOM_15_1_2_1">
    <p:bg>
      <p:bgPr>
        <a:solidFill>
          <a:schemeClr val="accent2"/>
        </a:solidFill>
        <a:effectLst/>
      </p:bgPr>
    </p:bg>
    <p:spTree>
      <p:nvGrpSpPr>
        <p:cNvPr id="1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p7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6" name="Google Shape;3356;p79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3357" name="Google Shape;3357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O - Thank you">
  <p:cSld name="CUSTOM_11_1_1_1_1">
    <p:bg>
      <p:bgPr>
        <a:solidFill>
          <a:schemeClr val="accent2"/>
        </a:solidFill>
        <a:effectLst/>
      </p:bgPr>
    </p:bg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9" name="Google Shape;3359;p80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360" name="Google Shape;3360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1" name="Google Shape;3361;p80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3362" name="Google Shape;3362;p80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80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0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80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80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0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0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0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80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80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0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0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80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80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0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0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0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0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0" name="Google Shape;3380;p80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3381" name="Google Shape;3381;p80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0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0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0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0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0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0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0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0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0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0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0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0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0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0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0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80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80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0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0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0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0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0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80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3405" name="Google Shape;3405;p80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0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0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0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0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0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0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0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0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0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0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0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0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0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0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0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0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0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0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0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0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0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0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0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0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0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0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0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0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0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0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0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0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0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0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0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0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0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0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0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0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0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0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0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0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0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0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0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0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0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0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0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0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0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0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0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0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0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0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0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0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0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0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0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0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0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0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2" name="Google Shape;3472;p80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3473" name="Google Shape;3473;p80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0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0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0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0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0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0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0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0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0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0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0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0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0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0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0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0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0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0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2" name="Google Shape;3492;p80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3493" name="Google Shape;3493;p80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0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80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0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0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0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0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0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0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0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0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0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0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0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80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0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0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0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0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2" name="Google Shape;3512;p80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3513" name="Google Shape;3513;p80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0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0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0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80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80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80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80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0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0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0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0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80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80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80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0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0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0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0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0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0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0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0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0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0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8" name="Google Shape;353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9" name="Google Shape;3539;p80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3540" name="Google Shape;3540;p8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P - contact">
  <p:cSld name="CUSTOM_10_1_1_1_1">
    <p:bg>
      <p:bgPr>
        <a:solidFill>
          <a:schemeClr val="accent2"/>
        </a:solidFill>
        <a:effectLst/>
      </p:bgPr>
    </p:bg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3" name="Google Shape;3543;p81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44" name="Google Shape;3544;p81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1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1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1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1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1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1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1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1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1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1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1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1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1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1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1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1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1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1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1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1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1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1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1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1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1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1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1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1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1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1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1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1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1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1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1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1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1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1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1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1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1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1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1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1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1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1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1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1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1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1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1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1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1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1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1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1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1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1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1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1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1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1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1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1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1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1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1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1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1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1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1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1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1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1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1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1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1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1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1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1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1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1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1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1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1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1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1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1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1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1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1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1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1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1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1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1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1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1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1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1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1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1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1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1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1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1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1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1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1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1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1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1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1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1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1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1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1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1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1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1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1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1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1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1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1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1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1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1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1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1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1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1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1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1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1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1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1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1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1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1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1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1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1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1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1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1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1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1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1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1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1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1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1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1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1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1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1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1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1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1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1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1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1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1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1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1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1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1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1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1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1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1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1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1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1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1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1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1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1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1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1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1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1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1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1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1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1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1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1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1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1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1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1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1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1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1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1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1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1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1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1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1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1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1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1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1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1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1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1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1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1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1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1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1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1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1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1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1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1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1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1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1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1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1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1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1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1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1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1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1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1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1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1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1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1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1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1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1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1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1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1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1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1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1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1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1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1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1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1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1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1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1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1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1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1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1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1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1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1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1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1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1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1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1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1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1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1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1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1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1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1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1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1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1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1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1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1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1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1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1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1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1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1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1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1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1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1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1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1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1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1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1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1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1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1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1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1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1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1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1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1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1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1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1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1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1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1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1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1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1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1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1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1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1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1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1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1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1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1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1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1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1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1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1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1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1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1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1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1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1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1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1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1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1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1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1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1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1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1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1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1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1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1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1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1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1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1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1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1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1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1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1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1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1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1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1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1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1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1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1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1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1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1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1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1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1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1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1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1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1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1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1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1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81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919" name="Google Shape;3919;p8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1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1" name="Google Shape;3921;p81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870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22" name="Google Shape;3922;p81"/>
          <p:cNvSpPr txBox="1">
            <a:spLocks noGrp="1"/>
          </p:cNvSpPr>
          <p:nvPr>
            <p:ph type="body" idx="2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23" name="Google Shape;3923;p81"/>
          <p:cNvSpPr txBox="1">
            <a:spLocks noGrp="1"/>
          </p:cNvSpPr>
          <p:nvPr>
            <p:ph type="body" idx="3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924" name="Google Shape;3924;p81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925" name="Google Shape;3925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1" name="Google Shape;3931;p81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932" name="Google Shape;3932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7" name="Google Shape;3937;p81"/>
          <p:cNvSpPr>
            <a:spLocks noGrp="1"/>
          </p:cNvSpPr>
          <p:nvPr>
            <p:ph type="pic" idx="4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pic>
        <p:nvPicPr>
          <p:cNvPr id="3938" name="Google Shape;3938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9" name="Google Shape;3939;p81"/>
          <p:cNvSpPr txBox="1">
            <a:spLocks noGrp="1"/>
          </p:cNvSpPr>
          <p:nvPr>
            <p:ph type="subTitle" idx="5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0" name="Google Shape;3940;p81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941" name="Google Shape;3941;p81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942" name="Google Shape;394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4" name="Google Shape;3954;p81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955" name="Google Shape;395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1" name="Google Shape;3961;p81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2" name="Google Shape;3962;p81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3" name="Google Shape;3963;p81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4" name="Google Shape;3964;p81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5" name="Google Shape;3965;p81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6" name="Google Shape;3966;p81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7" name="Google Shape;3967;p81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968" name="Google Shape;3968;p81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969" name="Google Shape;3969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5" name="Google Shape;3975;p81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976" name="Google Shape;3976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1" name="Google Shape;3981;p81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982" name="Google Shape;398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81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995" name="Google Shape;399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Blank">
  <p:cSld name="CUSTOM_16">
    <p:spTree>
      <p:nvGrpSpPr>
        <p:cNvPr id="1" name="Shape 40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H - lower wave">
  <p:cSld name="CUSTOM_4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9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80" name="Google Shape;80;p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" name="Google Shape;8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4" name="Google Shape;84;p9"/>
          <p:cNvSpPr txBox="1">
            <a:spLocks noGrp="1"/>
          </p:cNvSpPr>
          <p:nvPr>
            <p:ph type="title"/>
          </p:nvPr>
        </p:nvSpPr>
        <p:spPr>
          <a:xfrm>
            <a:off x="653850" y="645025"/>
            <a:ext cx="66441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body" idx="1"/>
          </p:nvPr>
        </p:nvSpPr>
        <p:spPr>
          <a:xfrm>
            <a:off x="6538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2"/>
          </p:nvPr>
        </p:nvSpPr>
        <p:spPr>
          <a:xfrm>
            <a:off x="4643550" y="1502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I - content bold header">
  <p:cSld name="CUSTOM_7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0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0" name="Google Shape;90;p1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J - timeline">
  <p:cSld name="CUSTOM_7_1">
    <p:bg>
      <p:bgPr>
        <a:solidFill>
          <a:schemeClr val="accen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1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8" name="Google Shape;98;p1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1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6" name="Google Shape;106;p1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08" name="Google Shape;1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K - quote">
  <p:cSld name="CUSTOM_5_1">
    <p:bg>
      <p:bgPr>
        <a:solidFill>
          <a:schemeClr val="accen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11" name="Google Shape;111;p12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112" name="Google Shape;112;p12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2385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8" r:id="rId18"/>
    <p:sldLayoutId id="2147483670" r:id="rId19"/>
    <p:sldLayoutId id="2147483674" r:id="rId20"/>
    <p:sldLayoutId id="2147483675" r:id="rId21"/>
    <p:sldLayoutId id="2147483676" r:id="rId22"/>
    <p:sldLayoutId id="2147483677" r:id="rId23"/>
    <p:sldLayoutId id="2147483680" r:id="rId24"/>
    <p:sldLayoutId id="2147483681" r:id="rId25"/>
    <p:sldLayoutId id="2147483684" r:id="rId26"/>
    <p:sldLayoutId id="2147483686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4" r:id="rId33"/>
    <p:sldLayoutId id="2147483695" r:id="rId34"/>
    <p:sldLayoutId id="2147483696" r:id="rId35"/>
    <p:sldLayoutId id="2147483698" r:id="rId36"/>
    <p:sldLayoutId id="2147483700" r:id="rId37"/>
    <p:sldLayoutId id="2147483703" r:id="rId38"/>
    <p:sldLayoutId id="2147483705" r:id="rId39"/>
    <p:sldLayoutId id="2147483706" r:id="rId40"/>
    <p:sldLayoutId id="2147483707" r:id="rId41"/>
    <p:sldLayoutId id="2147483708" r:id="rId42"/>
    <p:sldLayoutId id="2147483709" r:id="rId43"/>
    <p:sldLayoutId id="2147483710" r:id="rId44"/>
    <p:sldLayoutId id="2147483711" r:id="rId45"/>
    <p:sldLayoutId id="2147483712" r:id="rId46"/>
    <p:sldLayoutId id="2147483713" r:id="rId47"/>
    <p:sldLayoutId id="2147483714" r:id="rId48"/>
    <p:sldLayoutId id="2147483717" r:id="rId49"/>
    <p:sldLayoutId id="2147483718" r:id="rId50"/>
    <p:sldLayoutId id="2147483719" r:id="rId51"/>
    <p:sldLayoutId id="2147483721" r:id="rId52"/>
    <p:sldLayoutId id="2147483722" r:id="rId53"/>
    <p:sldLayoutId id="2147483724" r:id="rId54"/>
    <p:sldLayoutId id="2147483725" r:id="rId55"/>
    <p:sldLayoutId id="2147483726" r:id="rId56"/>
    <p:sldLayoutId id="2147483727" r:id="rId57"/>
    <p:sldLayoutId id="2147483728" r:id="rId5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Google Shape;4068;p87"/>
          <p:cNvSpPr txBox="1"/>
          <p:nvPr/>
        </p:nvSpPr>
        <p:spPr>
          <a:xfrm>
            <a:off x="7051550" y="4132650"/>
            <a:ext cx="13251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July 2023</a:t>
            </a:r>
            <a:endParaRPr sz="1500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69" name="Google Shape;4069;p87"/>
          <p:cNvSpPr txBox="1"/>
          <p:nvPr/>
        </p:nvSpPr>
        <p:spPr>
          <a:xfrm>
            <a:off x="734675" y="2256125"/>
            <a:ext cx="7414714" cy="11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Forecasting in Data Science</a:t>
            </a:r>
            <a:endParaRPr sz="5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70" name="Google Shape;4070;p87"/>
          <p:cNvSpPr txBox="1"/>
          <p:nvPr/>
        </p:nvSpPr>
        <p:spPr>
          <a:xfrm>
            <a:off x="741600" y="1624100"/>
            <a:ext cx="53667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FFCFC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and Insights</a:t>
            </a:r>
            <a:endParaRPr sz="3500" dirty="0">
              <a:solidFill>
                <a:srgbClr val="FFCFCA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0B6CEBB-A337-63A7-1400-163609E5EE8B}"/>
              </a:ext>
            </a:extLst>
          </p:cNvPr>
          <p:cNvSpPr/>
          <p:nvPr/>
        </p:nvSpPr>
        <p:spPr>
          <a:xfrm>
            <a:off x="464820" y="1897380"/>
            <a:ext cx="3764280" cy="1463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04B0FA4-2480-F86D-DD79-37D68779B499}"/>
              </a:ext>
            </a:extLst>
          </p:cNvPr>
          <p:cNvSpPr txBox="1">
            <a:spLocks/>
          </p:cNvSpPr>
          <p:nvPr/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500" b="1" dirty="0">
                <a:solidFill>
                  <a:schemeClr val="accent1"/>
                </a:solidFill>
                <a:latin typeface="Oswald" pitchFamily="2" charset="0"/>
              </a:rPr>
              <a:t>Building the Pipeline – Score component</a:t>
            </a:r>
          </a:p>
        </p:txBody>
      </p:sp>
    </p:spTree>
    <p:extLst>
      <p:ext uri="{BB962C8B-B14F-4D97-AF65-F5344CB8AC3E}">
        <p14:creationId xmlns:p14="http://schemas.microsoft.com/office/powerpoint/2010/main" val="2324921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Google Shape;5030;p101"/>
          <p:cNvSpPr txBox="1">
            <a:spLocks noGrp="1"/>
          </p:cNvSpPr>
          <p:nvPr>
            <p:ph type="title"/>
          </p:nvPr>
        </p:nvSpPr>
        <p:spPr>
          <a:xfrm>
            <a:off x="723774" y="1583880"/>
            <a:ext cx="6111365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Presenting Model Outputs to Clients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D9FB52-8666-EBFD-EA64-CDCD0B10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Gaining Insights From Data</a:t>
            </a:r>
          </a:p>
        </p:txBody>
      </p:sp>
    </p:spTree>
    <p:extLst>
      <p:ext uri="{BB962C8B-B14F-4D97-AF65-F5344CB8AC3E}">
        <p14:creationId xmlns:p14="http://schemas.microsoft.com/office/powerpoint/2010/main" val="92398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D9FB52-8666-EBFD-EA64-CDCD0B10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Applications - </a:t>
            </a:r>
            <a:r>
              <a:rPr lang="en-GB" dirty="0" err="1"/>
              <a:t>Streamlit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6433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D9FB52-8666-EBFD-EA64-CDCD0B10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BI Report</a:t>
            </a:r>
          </a:p>
        </p:txBody>
      </p:sp>
    </p:spTree>
    <p:extLst>
      <p:ext uri="{BB962C8B-B14F-4D97-AF65-F5344CB8AC3E}">
        <p14:creationId xmlns:p14="http://schemas.microsoft.com/office/powerpoint/2010/main" val="121516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6" name="Google Shape;5136;p106"/>
          <p:cNvSpPr txBox="1">
            <a:spLocks noGrp="1"/>
          </p:cNvSpPr>
          <p:nvPr>
            <p:ph type="title"/>
          </p:nvPr>
        </p:nvSpPr>
        <p:spPr>
          <a:xfrm>
            <a:off x="1054715" y="1654145"/>
            <a:ext cx="6618625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Final Remarks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EB9FC8-C6C5-928F-64BC-CFDC01704D5E}"/>
              </a:ext>
            </a:extLst>
          </p:cNvPr>
          <p:cNvSpPr/>
          <p:nvPr/>
        </p:nvSpPr>
        <p:spPr>
          <a:xfrm>
            <a:off x="594360" y="1775460"/>
            <a:ext cx="3116580" cy="152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816CA55-E3FA-6A64-0307-1AD70A603104}"/>
              </a:ext>
            </a:extLst>
          </p:cNvPr>
          <p:cNvSpPr txBox="1">
            <a:spLocks/>
          </p:cNvSpPr>
          <p:nvPr/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500" b="1" dirty="0">
                <a:solidFill>
                  <a:schemeClr val="accent1"/>
                </a:solidFill>
                <a:latin typeface="Oswald" pitchFamily="2" charset="0"/>
              </a:rPr>
              <a:t>What can we do with forecasting?</a:t>
            </a:r>
          </a:p>
        </p:txBody>
      </p:sp>
    </p:spTree>
    <p:extLst>
      <p:ext uri="{BB962C8B-B14F-4D97-AF65-F5344CB8AC3E}">
        <p14:creationId xmlns:p14="http://schemas.microsoft.com/office/powerpoint/2010/main" val="809156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EB9FC8-C6C5-928F-64BC-CFDC01704D5E}"/>
              </a:ext>
            </a:extLst>
          </p:cNvPr>
          <p:cNvSpPr/>
          <p:nvPr/>
        </p:nvSpPr>
        <p:spPr>
          <a:xfrm>
            <a:off x="594360" y="1775460"/>
            <a:ext cx="3116580" cy="152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816CA55-E3FA-6A64-0307-1AD70A603104}"/>
              </a:ext>
            </a:extLst>
          </p:cNvPr>
          <p:cNvSpPr txBox="1">
            <a:spLocks/>
          </p:cNvSpPr>
          <p:nvPr/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500" b="1" dirty="0">
                <a:solidFill>
                  <a:schemeClr val="accent1"/>
                </a:solidFill>
                <a:latin typeface="Oswald" pitchFamily="2" charset="0"/>
              </a:rPr>
              <a:t>How to access the project material</a:t>
            </a:r>
          </a:p>
        </p:txBody>
      </p:sp>
    </p:spTree>
    <p:extLst>
      <p:ext uri="{BB962C8B-B14F-4D97-AF65-F5344CB8AC3E}">
        <p14:creationId xmlns:p14="http://schemas.microsoft.com/office/powerpoint/2010/main" val="139317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75" name="Google Shape;4075;p88"/>
          <p:cNvGraphicFramePr/>
          <p:nvPr>
            <p:extLst>
              <p:ext uri="{D42A27DB-BD31-4B8C-83A1-F6EECF244321}">
                <p14:modId xmlns:p14="http://schemas.microsoft.com/office/powerpoint/2010/main" val="1211818924"/>
              </p:ext>
            </p:extLst>
          </p:nvPr>
        </p:nvGraphicFramePr>
        <p:xfrm>
          <a:off x="4046220" y="1560948"/>
          <a:ext cx="4907280" cy="1946400"/>
        </p:xfrm>
        <a:graphic>
          <a:graphicData uri="http://schemas.openxmlformats.org/drawingml/2006/table">
            <a:tbl>
              <a:tblPr>
                <a:noFill/>
                <a:tableStyleId>{11CEFC70-F809-47D2-84C5-2826B0D66B0A}</a:tableStyleId>
              </a:tblPr>
              <a:tblGrid>
                <a:gridCol w="3450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69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Introduction and Building a Forecasting Model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3-5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Productionising our Model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6-7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Presenting Model Outputs to Clients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8-9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Final Remarks</a:t>
                      </a:r>
                      <a:endParaRPr lang="en-GB"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10-11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p95"/>
          <p:cNvSpPr txBox="1"/>
          <p:nvPr/>
        </p:nvSpPr>
        <p:spPr>
          <a:xfrm>
            <a:off x="782430" y="1487550"/>
            <a:ext cx="6685170" cy="14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6500" b="1" dirty="0">
                <a:solidFill>
                  <a:schemeClr val="tx1"/>
                </a:solidFill>
                <a:latin typeface="Oswald"/>
                <a:ea typeface="Oswald"/>
                <a:cs typeface="Oswald"/>
                <a:sym typeface="Oswald"/>
              </a:rPr>
              <a:t>Introduction and Building a Forcasting Model</a:t>
            </a:r>
            <a:endParaRPr sz="6500" b="1" dirty="0">
              <a:solidFill>
                <a:schemeClr val="tx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C0BBE9-C4EB-CEF0-2520-1F61D834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Project</a:t>
            </a:r>
          </a:p>
        </p:txBody>
      </p:sp>
    </p:spTree>
    <p:extLst>
      <p:ext uri="{BB962C8B-B14F-4D97-AF65-F5344CB8AC3E}">
        <p14:creationId xmlns:p14="http://schemas.microsoft.com/office/powerpoint/2010/main" val="247274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C0BBE9-C4EB-CEF0-2520-1F61D834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Introduction to Forecasting</a:t>
            </a:r>
          </a:p>
        </p:txBody>
      </p:sp>
    </p:spTree>
    <p:extLst>
      <p:ext uri="{BB962C8B-B14F-4D97-AF65-F5344CB8AC3E}">
        <p14:creationId xmlns:p14="http://schemas.microsoft.com/office/powerpoint/2010/main" val="3924682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C0BBE9-C4EB-CEF0-2520-1F61D834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the model </a:t>
            </a:r>
          </a:p>
        </p:txBody>
      </p:sp>
    </p:spTree>
    <p:extLst>
      <p:ext uri="{BB962C8B-B14F-4D97-AF65-F5344CB8AC3E}">
        <p14:creationId xmlns:p14="http://schemas.microsoft.com/office/powerpoint/2010/main" val="36954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0" name="Google Shape;5000;p99"/>
          <p:cNvSpPr txBox="1"/>
          <p:nvPr/>
        </p:nvSpPr>
        <p:spPr>
          <a:xfrm>
            <a:off x="822834" y="1610137"/>
            <a:ext cx="5470549" cy="192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 dirty="0">
                <a:solidFill>
                  <a:schemeClr val="tx1"/>
                </a:solidFill>
                <a:latin typeface="Oswald"/>
                <a:ea typeface="Oswald"/>
                <a:cs typeface="Oswald"/>
                <a:sym typeface="Oswald"/>
              </a:rPr>
              <a:t>Productionising our Model</a:t>
            </a:r>
            <a:endParaRPr sz="6500" b="1" dirty="0">
              <a:solidFill>
                <a:schemeClr val="tx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0B6CEBB-A337-63A7-1400-163609E5EE8B}"/>
              </a:ext>
            </a:extLst>
          </p:cNvPr>
          <p:cNvSpPr/>
          <p:nvPr/>
        </p:nvSpPr>
        <p:spPr>
          <a:xfrm>
            <a:off x="464820" y="1897380"/>
            <a:ext cx="3764280" cy="1463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04B0FA4-2480-F86D-DD79-37D68779B499}"/>
              </a:ext>
            </a:extLst>
          </p:cNvPr>
          <p:cNvSpPr txBox="1">
            <a:spLocks/>
          </p:cNvSpPr>
          <p:nvPr/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500" b="1" dirty="0">
                <a:solidFill>
                  <a:schemeClr val="accent1"/>
                </a:solidFill>
                <a:latin typeface="Oswald" pitchFamily="2" charset="0"/>
              </a:rPr>
              <a:t>Building the Pipeline     (It’s all about components)</a:t>
            </a:r>
          </a:p>
        </p:txBody>
      </p:sp>
    </p:spTree>
    <p:extLst>
      <p:ext uri="{BB962C8B-B14F-4D97-AF65-F5344CB8AC3E}">
        <p14:creationId xmlns:p14="http://schemas.microsoft.com/office/powerpoint/2010/main" val="4273380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0B6CEBB-A337-63A7-1400-163609E5EE8B}"/>
              </a:ext>
            </a:extLst>
          </p:cNvPr>
          <p:cNvSpPr/>
          <p:nvPr/>
        </p:nvSpPr>
        <p:spPr>
          <a:xfrm>
            <a:off x="464820" y="1897380"/>
            <a:ext cx="3764280" cy="1463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04B0FA4-2480-F86D-DD79-37D68779B499}"/>
              </a:ext>
            </a:extLst>
          </p:cNvPr>
          <p:cNvSpPr txBox="1">
            <a:spLocks/>
          </p:cNvSpPr>
          <p:nvPr/>
        </p:nvSpPr>
        <p:spPr>
          <a:xfrm>
            <a:off x="653850" y="645025"/>
            <a:ext cx="6668700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500" b="1" dirty="0">
                <a:solidFill>
                  <a:schemeClr val="accent1"/>
                </a:solidFill>
                <a:latin typeface="Oswald" pitchFamily="2" charset="0"/>
              </a:rPr>
              <a:t>Building the Pipeline – Train Component</a:t>
            </a:r>
          </a:p>
        </p:txBody>
      </p:sp>
    </p:spTree>
    <p:extLst>
      <p:ext uri="{BB962C8B-B14F-4D97-AF65-F5344CB8AC3E}">
        <p14:creationId xmlns:p14="http://schemas.microsoft.com/office/powerpoint/2010/main" val="369703305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141414"/>
      </a:dk1>
      <a:lt1>
        <a:srgbClr val="FFFFFF"/>
      </a:lt1>
      <a:dk2>
        <a:srgbClr val="141414"/>
      </a:dk2>
      <a:lt2>
        <a:srgbClr val="FFFFFF"/>
      </a:lt2>
      <a:accent1>
        <a:srgbClr val="0252BB"/>
      </a:accent1>
      <a:accent2>
        <a:srgbClr val="C8E9FF"/>
      </a:accent2>
      <a:accent3>
        <a:srgbClr val="FFCFCA"/>
      </a:accent3>
      <a:accent4>
        <a:srgbClr val="E7D2FF"/>
      </a:accent4>
      <a:accent5>
        <a:srgbClr val="CAFCE5"/>
      </a:accent5>
      <a:accent6>
        <a:srgbClr val="141414"/>
      </a:accent6>
      <a:hlink>
        <a:srgbClr val="0252B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127</Words>
  <Application>Microsoft Office PowerPoint</Application>
  <PresentationFormat>On-screen Show (16:9)</PresentationFormat>
  <Paragraphs>27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Playfair Display</vt:lpstr>
      <vt:lpstr>DM Sans</vt:lpstr>
      <vt:lpstr>Oswald</vt:lpstr>
      <vt:lpstr>Arial</vt:lpstr>
      <vt:lpstr>Playfair Display Medium</vt:lpstr>
      <vt:lpstr>Simple Light</vt:lpstr>
      <vt:lpstr>PowerPoint Presentation</vt:lpstr>
      <vt:lpstr>PowerPoint Presentation</vt:lpstr>
      <vt:lpstr>PowerPoint Presentation</vt:lpstr>
      <vt:lpstr>Introduction to Project</vt:lpstr>
      <vt:lpstr> Introduction to Forecasting</vt:lpstr>
      <vt:lpstr>Building the model </vt:lpstr>
      <vt:lpstr>PowerPoint Presentation</vt:lpstr>
      <vt:lpstr>PowerPoint Presentation</vt:lpstr>
      <vt:lpstr>PowerPoint Presentation</vt:lpstr>
      <vt:lpstr>PowerPoint Presentation</vt:lpstr>
      <vt:lpstr>Presenting Model Outputs to Clients</vt:lpstr>
      <vt:lpstr>Gaining Insights From Data</vt:lpstr>
      <vt:lpstr>Web Applications - Streamlit</vt:lpstr>
      <vt:lpstr>Power BI Report</vt:lpstr>
      <vt:lpstr>Final Remarks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Godden</cp:lastModifiedBy>
  <cp:revision>7</cp:revision>
  <dcterms:modified xsi:type="dcterms:W3CDTF">2023-11-14T12:19:52Z</dcterms:modified>
</cp:coreProperties>
</file>